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96"/>
    <p:restoredTop sz="94674"/>
  </p:normalViewPr>
  <p:slideViewPr>
    <p:cSldViewPr snapToGrid="0" snapToObjects="1">
      <p:cViewPr varScale="1">
        <p:scale>
          <a:sx n="229" d="100"/>
          <a:sy n="229" d="100"/>
        </p:scale>
        <p:origin x="10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D0242-D38D-6448-BC58-41FD03B7D9A7}"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4B0CD153-84D0-D449-993A-DCC1E67601E2}">
      <dgm:prSet phldrT="[Text]"/>
      <dgm:spPr/>
      <dgm:t>
        <a:bodyPr/>
        <a:lstStyle/>
        <a:p>
          <a:r>
            <a:rPr lang="en-GB" dirty="0"/>
            <a:t>Data frame creation</a:t>
          </a:r>
        </a:p>
      </dgm:t>
    </dgm:pt>
    <dgm:pt modelId="{A4D23D58-9330-8647-BFAB-084C1FA8983F}" type="parTrans" cxnId="{B5469843-ECB1-5840-AD8C-28F7342035B0}">
      <dgm:prSet/>
      <dgm:spPr/>
      <dgm:t>
        <a:bodyPr/>
        <a:lstStyle/>
        <a:p>
          <a:endParaRPr lang="en-GB"/>
        </a:p>
      </dgm:t>
    </dgm:pt>
    <dgm:pt modelId="{5F1B6BB9-889A-FD4A-9A2B-06F46EB5E44B}" type="sibTrans" cxnId="{B5469843-ECB1-5840-AD8C-28F7342035B0}">
      <dgm:prSet/>
      <dgm:spPr/>
      <dgm:t>
        <a:bodyPr/>
        <a:lstStyle/>
        <a:p>
          <a:endParaRPr lang="en-GB"/>
        </a:p>
      </dgm:t>
    </dgm:pt>
    <dgm:pt modelId="{9910B519-C7EE-A441-A93B-08F7BD13F797}">
      <dgm:prSet phldrT="[Text]"/>
      <dgm:spPr/>
      <dgm:t>
        <a:bodyPr/>
        <a:lstStyle/>
        <a:p>
          <a:r>
            <a:rPr lang="en-GB" dirty="0"/>
            <a:t>Visualisation of the districts</a:t>
          </a:r>
        </a:p>
      </dgm:t>
    </dgm:pt>
    <dgm:pt modelId="{FDB209E3-2E29-5045-9C49-47BE33B0421D}" type="parTrans" cxnId="{88847F8F-4CB3-6048-9F8E-8EDE4A04C644}">
      <dgm:prSet/>
      <dgm:spPr/>
      <dgm:t>
        <a:bodyPr/>
        <a:lstStyle/>
        <a:p>
          <a:endParaRPr lang="en-GB"/>
        </a:p>
      </dgm:t>
    </dgm:pt>
    <dgm:pt modelId="{B0399EAE-D6A4-7C4E-83D3-C162CC4C280C}" type="sibTrans" cxnId="{88847F8F-4CB3-6048-9F8E-8EDE4A04C644}">
      <dgm:prSet/>
      <dgm:spPr/>
      <dgm:t>
        <a:bodyPr/>
        <a:lstStyle/>
        <a:p>
          <a:endParaRPr lang="en-GB"/>
        </a:p>
      </dgm:t>
    </dgm:pt>
    <dgm:pt modelId="{CFCC9C1B-3887-1049-B27D-0BB9B39DD110}">
      <dgm:prSet phldrT="[Text]"/>
      <dgm:spPr/>
      <dgm:t>
        <a:bodyPr/>
        <a:lstStyle/>
        <a:p>
          <a:r>
            <a:rPr lang="en-GB" dirty="0"/>
            <a:t>Get nearby venues in each district</a:t>
          </a:r>
        </a:p>
      </dgm:t>
    </dgm:pt>
    <dgm:pt modelId="{EDC460F3-BE61-E949-9A9B-A3C3EE44EBF5}" type="parTrans" cxnId="{78208978-45B7-374A-A283-043E8F81CA35}">
      <dgm:prSet/>
      <dgm:spPr/>
      <dgm:t>
        <a:bodyPr/>
        <a:lstStyle/>
        <a:p>
          <a:endParaRPr lang="en-GB"/>
        </a:p>
      </dgm:t>
    </dgm:pt>
    <dgm:pt modelId="{2DCE9FD2-5EE8-BE4B-977A-140C0D6C51C0}" type="sibTrans" cxnId="{78208978-45B7-374A-A283-043E8F81CA35}">
      <dgm:prSet/>
      <dgm:spPr/>
      <dgm:t>
        <a:bodyPr/>
        <a:lstStyle/>
        <a:p>
          <a:endParaRPr lang="en-GB"/>
        </a:p>
      </dgm:t>
    </dgm:pt>
    <dgm:pt modelId="{2B8753C8-94DE-FE42-AB59-4EA30B1159B3}">
      <dgm:prSet phldrT="[Text]"/>
      <dgm:spPr/>
      <dgm:t>
        <a:bodyPr/>
        <a:lstStyle/>
        <a:p>
          <a:r>
            <a:rPr lang="en-GB" dirty="0"/>
            <a:t>Analyse each district</a:t>
          </a:r>
        </a:p>
      </dgm:t>
    </dgm:pt>
    <dgm:pt modelId="{D8267EDA-86F0-3B4C-BCAF-2A4B5E463902}" type="parTrans" cxnId="{32C3DC8A-A74F-DC43-A363-4B3DDA676E43}">
      <dgm:prSet/>
      <dgm:spPr/>
      <dgm:t>
        <a:bodyPr/>
        <a:lstStyle/>
        <a:p>
          <a:endParaRPr lang="en-GB"/>
        </a:p>
      </dgm:t>
    </dgm:pt>
    <dgm:pt modelId="{47D79FBE-E318-704D-84DA-EEEB66D40305}" type="sibTrans" cxnId="{32C3DC8A-A74F-DC43-A363-4B3DDA676E43}">
      <dgm:prSet/>
      <dgm:spPr/>
      <dgm:t>
        <a:bodyPr/>
        <a:lstStyle/>
        <a:p>
          <a:endParaRPr lang="en-GB"/>
        </a:p>
      </dgm:t>
    </dgm:pt>
    <dgm:pt modelId="{9B9EF914-DEEB-BC49-A17C-241FC04CEF7D}">
      <dgm:prSet phldrT="[Text]"/>
      <dgm:spPr/>
      <dgm:t>
        <a:bodyPr/>
        <a:lstStyle/>
        <a:p>
          <a:r>
            <a:rPr lang="en-GB" dirty="0"/>
            <a:t>Sort the most common venues</a:t>
          </a:r>
        </a:p>
      </dgm:t>
    </dgm:pt>
    <dgm:pt modelId="{10E88486-D77C-DE42-B250-34B412E646C1}" type="parTrans" cxnId="{6A7271B3-9929-DD42-B64B-9BFFAF848B7A}">
      <dgm:prSet/>
      <dgm:spPr/>
      <dgm:t>
        <a:bodyPr/>
        <a:lstStyle/>
        <a:p>
          <a:endParaRPr lang="en-GB"/>
        </a:p>
      </dgm:t>
    </dgm:pt>
    <dgm:pt modelId="{22671E3F-C0C2-5940-9053-9B143DCB8E1A}" type="sibTrans" cxnId="{6A7271B3-9929-DD42-B64B-9BFFAF848B7A}">
      <dgm:prSet/>
      <dgm:spPr/>
      <dgm:t>
        <a:bodyPr/>
        <a:lstStyle/>
        <a:p>
          <a:endParaRPr lang="en-GB"/>
        </a:p>
      </dgm:t>
    </dgm:pt>
    <dgm:pt modelId="{7EBA1DDF-A345-DF4D-BC36-E45BC29C65D5}">
      <dgm:prSet phldrT="[Text]"/>
      <dgm:spPr/>
      <dgm:t>
        <a:bodyPr/>
        <a:lstStyle/>
        <a:p>
          <a:r>
            <a:rPr lang="en-GB" dirty="0"/>
            <a:t>Get nearby businesses</a:t>
          </a:r>
        </a:p>
      </dgm:t>
    </dgm:pt>
    <dgm:pt modelId="{B0C65777-E231-BF44-A156-AC40F1A8628F}" type="parTrans" cxnId="{791463EC-3F55-3141-BC3F-52F8459E490D}">
      <dgm:prSet/>
      <dgm:spPr/>
      <dgm:t>
        <a:bodyPr/>
        <a:lstStyle/>
        <a:p>
          <a:endParaRPr lang="en-GB"/>
        </a:p>
      </dgm:t>
    </dgm:pt>
    <dgm:pt modelId="{61D44AA9-7100-1241-B22D-86081767A695}" type="sibTrans" cxnId="{791463EC-3F55-3141-BC3F-52F8459E490D}">
      <dgm:prSet/>
      <dgm:spPr/>
      <dgm:t>
        <a:bodyPr/>
        <a:lstStyle/>
        <a:p>
          <a:endParaRPr lang="en-GB"/>
        </a:p>
      </dgm:t>
    </dgm:pt>
    <dgm:pt modelId="{D6D217E1-7C09-1F43-9D54-203F71F62193}">
      <dgm:prSet phldrT="[Text]"/>
      <dgm:spPr/>
      <dgm:t>
        <a:bodyPr/>
        <a:lstStyle/>
        <a:p>
          <a:r>
            <a:rPr lang="en-IN" b="0" i="0" dirty="0"/>
            <a:t>Analyse all business categories</a:t>
          </a:r>
          <a:endParaRPr lang="en-GB" b="0" dirty="0"/>
        </a:p>
      </dgm:t>
    </dgm:pt>
    <dgm:pt modelId="{B9E1AE0D-09D6-BF4C-84AB-119DD0B774CB}" type="parTrans" cxnId="{179CB0CD-4C63-CB4F-86A3-FC1FF8E64E8E}">
      <dgm:prSet/>
      <dgm:spPr/>
      <dgm:t>
        <a:bodyPr/>
        <a:lstStyle/>
        <a:p>
          <a:endParaRPr lang="en-GB"/>
        </a:p>
      </dgm:t>
    </dgm:pt>
    <dgm:pt modelId="{DB93C8AE-021E-0C47-864F-B16D2690B245}" type="sibTrans" cxnId="{179CB0CD-4C63-CB4F-86A3-FC1FF8E64E8E}">
      <dgm:prSet/>
      <dgm:spPr/>
      <dgm:t>
        <a:bodyPr/>
        <a:lstStyle/>
        <a:p>
          <a:endParaRPr lang="en-GB"/>
        </a:p>
      </dgm:t>
    </dgm:pt>
    <dgm:pt modelId="{3A31ED80-F00D-3B4A-B435-2EBBD5C6E008}">
      <dgm:prSet phldrT="[Text]"/>
      <dgm:spPr/>
      <dgm:t>
        <a:bodyPr/>
        <a:lstStyle/>
        <a:p>
          <a:r>
            <a:rPr lang="en-GB" dirty="0"/>
            <a:t>K-Means clustering, cluster maps</a:t>
          </a:r>
        </a:p>
      </dgm:t>
    </dgm:pt>
    <dgm:pt modelId="{37CD79E8-7CD9-F345-A452-DDF886B5D86C}" type="parTrans" cxnId="{B728386B-960E-D64A-8095-01363AC3D638}">
      <dgm:prSet/>
      <dgm:spPr/>
      <dgm:t>
        <a:bodyPr/>
        <a:lstStyle/>
        <a:p>
          <a:endParaRPr lang="en-GB"/>
        </a:p>
      </dgm:t>
    </dgm:pt>
    <dgm:pt modelId="{5DA4524A-8754-C24D-85F1-14A242BAF0E2}" type="sibTrans" cxnId="{B728386B-960E-D64A-8095-01363AC3D638}">
      <dgm:prSet/>
      <dgm:spPr/>
      <dgm:t>
        <a:bodyPr/>
        <a:lstStyle/>
        <a:p>
          <a:endParaRPr lang="en-GB"/>
        </a:p>
      </dgm:t>
    </dgm:pt>
    <dgm:pt modelId="{3E1077FD-7682-BC4A-8AEC-487455568EF1}">
      <dgm:prSet phldrT="[Text]"/>
      <dgm:spPr/>
      <dgm:t>
        <a:bodyPr/>
        <a:lstStyle/>
        <a:p>
          <a:r>
            <a:rPr lang="en-IN" b="0" i="0" dirty="0"/>
            <a:t>Cluster Examination</a:t>
          </a:r>
          <a:endParaRPr lang="en-GB" b="0" dirty="0"/>
        </a:p>
      </dgm:t>
    </dgm:pt>
    <dgm:pt modelId="{58FAD35C-233D-3048-9D9D-BEA8A8305E29}" type="parTrans" cxnId="{F91090A5-3487-3246-842E-2320D7CC8A61}">
      <dgm:prSet/>
      <dgm:spPr/>
      <dgm:t>
        <a:bodyPr/>
        <a:lstStyle/>
        <a:p>
          <a:endParaRPr lang="en-GB"/>
        </a:p>
      </dgm:t>
    </dgm:pt>
    <dgm:pt modelId="{C54B2CFB-654D-384F-82FB-040549BED9DD}" type="sibTrans" cxnId="{F91090A5-3487-3246-842E-2320D7CC8A61}">
      <dgm:prSet/>
      <dgm:spPr/>
      <dgm:t>
        <a:bodyPr/>
        <a:lstStyle/>
        <a:p>
          <a:endParaRPr lang="en-GB"/>
        </a:p>
      </dgm:t>
    </dgm:pt>
    <dgm:pt modelId="{AA29A5E6-F2EF-F14A-8159-2115DA6F60C6}" type="pres">
      <dgm:prSet presAssocID="{EC6D0242-D38D-6448-BC58-41FD03B7D9A7}" presName="Name0" presStyleCnt="0">
        <dgm:presLayoutVars>
          <dgm:dir/>
          <dgm:resizeHandles/>
        </dgm:presLayoutVars>
      </dgm:prSet>
      <dgm:spPr/>
    </dgm:pt>
    <dgm:pt modelId="{AF72F2BB-22D3-3B4C-B437-583783C3BCAC}" type="pres">
      <dgm:prSet presAssocID="{4B0CD153-84D0-D449-993A-DCC1E67601E2}" presName="compNode" presStyleCnt="0"/>
      <dgm:spPr/>
    </dgm:pt>
    <dgm:pt modelId="{28D17495-B96C-314F-98D0-611C9A81230A}" type="pres">
      <dgm:prSet presAssocID="{4B0CD153-84D0-D449-993A-DCC1E67601E2}" presName="dummyConnPt" presStyleCnt="0"/>
      <dgm:spPr/>
    </dgm:pt>
    <dgm:pt modelId="{58D979EA-F3C6-AD4C-974E-D52B299AA76D}" type="pres">
      <dgm:prSet presAssocID="{4B0CD153-84D0-D449-993A-DCC1E67601E2}" presName="node" presStyleLbl="node1" presStyleIdx="0" presStyleCnt="9">
        <dgm:presLayoutVars>
          <dgm:bulletEnabled val="1"/>
        </dgm:presLayoutVars>
      </dgm:prSet>
      <dgm:spPr/>
    </dgm:pt>
    <dgm:pt modelId="{3B49C6F2-64A8-4F4A-852C-5E6406AA213C}" type="pres">
      <dgm:prSet presAssocID="{5F1B6BB9-889A-FD4A-9A2B-06F46EB5E44B}" presName="sibTrans" presStyleLbl="bgSibTrans2D1" presStyleIdx="0" presStyleCnt="8"/>
      <dgm:spPr/>
    </dgm:pt>
    <dgm:pt modelId="{EDBF40FF-973B-F249-8CA2-59B0FBCAB802}" type="pres">
      <dgm:prSet presAssocID="{9910B519-C7EE-A441-A93B-08F7BD13F797}" presName="compNode" presStyleCnt="0"/>
      <dgm:spPr/>
    </dgm:pt>
    <dgm:pt modelId="{0167C841-99BC-0F45-92B9-376CEDD197AB}" type="pres">
      <dgm:prSet presAssocID="{9910B519-C7EE-A441-A93B-08F7BD13F797}" presName="dummyConnPt" presStyleCnt="0"/>
      <dgm:spPr/>
    </dgm:pt>
    <dgm:pt modelId="{F7E375D7-CCE7-B54B-93BC-3903009415B1}" type="pres">
      <dgm:prSet presAssocID="{9910B519-C7EE-A441-A93B-08F7BD13F797}" presName="node" presStyleLbl="node1" presStyleIdx="1" presStyleCnt="9">
        <dgm:presLayoutVars>
          <dgm:bulletEnabled val="1"/>
        </dgm:presLayoutVars>
      </dgm:prSet>
      <dgm:spPr/>
    </dgm:pt>
    <dgm:pt modelId="{70F62158-3C9D-4440-921D-F93FDC8DF9F2}" type="pres">
      <dgm:prSet presAssocID="{B0399EAE-D6A4-7C4E-83D3-C162CC4C280C}" presName="sibTrans" presStyleLbl="bgSibTrans2D1" presStyleIdx="1" presStyleCnt="8"/>
      <dgm:spPr/>
    </dgm:pt>
    <dgm:pt modelId="{083E1C1B-7689-AD42-AA96-1E31FFD77B92}" type="pres">
      <dgm:prSet presAssocID="{CFCC9C1B-3887-1049-B27D-0BB9B39DD110}" presName="compNode" presStyleCnt="0"/>
      <dgm:spPr/>
    </dgm:pt>
    <dgm:pt modelId="{1A174304-D0CD-094D-8F96-186B8B3BFD2F}" type="pres">
      <dgm:prSet presAssocID="{CFCC9C1B-3887-1049-B27D-0BB9B39DD110}" presName="dummyConnPt" presStyleCnt="0"/>
      <dgm:spPr/>
    </dgm:pt>
    <dgm:pt modelId="{F3EE0A9A-D878-C841-B0DE-2857D8FB3BBE}" type="pres">
      <dgm:prSet presAssocID="{CFCC9C1B-3887-1049-B27D-0BB9B39DD110}" presName="node" presStyleLbl="node1" presStyleIdx="2" presStyleCnt="9">
        <dgm:presLayoutVars>
          <dgm:bulletEnabled val="1"/>
        </dgm:presLayoutVars>
      </dgm:prSet>
      <dgm:spPr/>
    </dgm:pt>
    <dgm:pt modelId="{CFCA1F66-1024-6242-BD18-6C3A7E436AF2}" type="pres">
      <dgm:prSet presAssocID="{2DCE9FD2-5EE8-BE4B-977A-140C0D6C51C0}" presName="sibTrans" presStyleLbl="bgSibTrans2D1" presStyleIdx="2" presStyleCnt="8"/>
      <dgm:spPr/>
    </dgm:pt>
    <dgm:pt modelId="{C6A889E9-1D27-BB4E-827A-3B25E0CA127F}" type="pres">
      <dgm:prSet presAssocID="{2B8753C8-94DE-FE42-AB59-4EA30B1159B3}" presName="compNode" presStyleCnt="0"/>
      <dgm:spPr/>
    </dgm:pt>
    <dgm:pt modelId="{5EA01275-A2BB-1A4A-8A10-D234C6A6C277}" type="pres">
      <dgm:prSet presAssocID="{2B8753C8-94DE-FE42-AB59-4EA30B1159B3}" presName="dummyConnPt" presStyleCnt="0"/>
      <dgm:spPr/>
    </dgm:pt>
    <dgm:pt modelId="{8B25806B-AC3F-5B46-BCFF-470974C163AB}" type="pres">
      <dgm:prSet presAssocID="{2B8753C8-94DE-FE42-AB59-4EA30B1159B3}" presName="node" presStyleLbl="node1" presStyleIdx="3" presStyleCnt="9">
        <dgm:presLayoutVars>
          <dgm:bulletEnabled val="1"/>
        </dgm:presLayoutVars>
      </dgm:prSet>
      <dgm:spPr/>
    </dgm:pt>
    <dgm:pt modelId="{18161AEE-483D-F94D-9F35-39308070F75F}" type="pres">
      <dgm:prSet presAssocID="{47D79FBE-E318-704D-84DA-EEEB66D40305}" presName="sibTrans" presStyleLbl="bgSibTrans2D1" presStyleIdx="3" presStyleCnt="8"/>
      <dgm:spPr/>
    </dgm:pt>
    <dgm:pt modelId="{4E8182F2-B001-124D-975B-6CF93054EB2D}" type="pres">
      <dgm:prSet presAssocID="{9B9EF914-DEEB-BC49-A17C-241FC04CEF7D}" presName="compNode" presStyleCnt="0"/>
      <dgm:spPr/>
    </dgm:pt>
    <dgm:pt modelId="{D9E15F41-3B06-C44F-80C7-3D3419221BDD}" type="pres">
      <dgm:prSet presAssocID="{9B9EF914-DEEB-BC49-A17C-241FC04CEF7D}" presName="dummyConnPt" presStyleCnt="0"/>
      <dgm:spPr/>
    </dgm:pt>
    <dgm:pt modelId="{32876969-6F6F-D648-996D-6DE32DE8E52F}" type="pres">
      <dgm:prSet presAssocID="{9B9EF914-DEEB-BC49-A17C-241FC04CEF7D}" presName="node" presStyleLbl="node1" presStyleIdx="4" presStyleCnt="9">
        <dgm:presLayoutVars>
          <dgm:bulletEnabled val="1"/>
        </dgm:presLayoutVars>
      </dgm:prSet>
      <dgm:spPr/>
    </dgm:pt>
    <dgm:pt modelId="{15EC4595-AAA7-664F-8296-6B2EDEBB05AE}" type="pres">
      <dgm:prSet presAssocID="{22671E3F-C0C2-5940-9053-9B143DCB8E1A}" presName="sibTrans" presStyleLbl="bgSibTrans2D1" presStyleIdx="4" presStyleCnt="8"/>
      <dgm:spPr/>
    </dgm:pt>
    <dgm:pt modelId="{7CB33ABE-B1BA-654D-B1C8-C1C54448D26D}" type="pres">
      <dgm:prSet presAssocID="{7EBA1DDF-A345-DF4D-BC36-E45BC29C65D5}" presName="compNode" presStyleCnt="0"/>
      <dgm:spPr/>
    </dgm:pt>
    <dgm:pt modelId="{A212FEB7-3BEE-0E45-B933-76EB563B790B}" type="pres">
      <dgm:prSet presAssocID="{7EBA1DDF-A345-DF4D-BC36-E45BC29C65D5}" presName="dummyConnPt" presStyleCnt="0"/>
      <dgm:spPr/>
    </dgm:pt>
    <dgm:pt modelId="{D985C083-33D9-1D44-A712-B33AC72E4E93}" type="pres">
      <dgm:prSet presAssocID="{7EBA1DDF-A345-DF4D-BC36-E45BC29C65D5}" presName="node" presStyleLbl="node1" presStyleIdx="5" presStyleCnt="9">
        <dgm:presLayoutVars>
          <dgm:bulletEnabled val="1"/>
        </dgm:presLayoutVars>
      </dgm:prSet>
      <dgm:spPr/>
    </dgm:pt>
    <dgm:pt modelId="{2B791CB4-F486-6F46-8BD2-0923362BADBB}" type="pres">
      <dgm:prSet presAssocID="{61D44AA9-7100-1241-B22D-86081767A695}" presName="sibTrans" presStyleLbl="bgSibTrans2D1" presStyleIdx="5" presStyleCnt="8"/>
      <dgm:spPr/>
    </dgm:pt>
    <dgm:pt modelId="{2C68348E-4AF6-5340-93E6-7A478DAEB389}" type="pres">
      <dgm:prSet presAssocID="{D6D217E1-7C09-1F43-9D54-203F71F62193}" presName="compNode" presStyleCnt="0"/>
      <dgm:spPr/>
    </dgm:pt>
    <dgm:pt modelId="{6FE8118F-A098-E345-B6D8-87DF270D05C4}" type="pres">
      <dgm:prSet presAssocID="{D6D217E1-7C09-1F43-9D54-203F71F62193}" presName="dummyConnPt" presStyleCnt="0"/>
      <dgm:spPr/>
    </dgm:pt>
    <dgm:pt modelId="{D992968C-FB37-024C-AEE8-5DCD1E26DFDD}" type="pres">
      <dgm:prSet presAssocID="{D6D217E1-7C09-1F43-9D54-203F71F62193}" presName="node" presStyleLbl="node1" presStyleIdx="6" presStyleCnt="9">
        <dgm:presLayoutVars>
          <dgm:bulletEnabled val="1"/>
        </dgm:presLayoutVars>
      </dgm:prSet>
      <dgm:spPr/>
    </dgm:pt>
    <dgm:pt modelId="{6A32748F-7908-7C4C-919B-0CDB9B06985F}" type="pres">
      <dgm:prSet presAssocID="{DB93C8AE-021E-0C47-864F-B16D2690B245}" presName="sibTrans" presStyleLbl="bgSibTrans2D1" presStyleIdx="6" presStyleCnt="8"/>
      <dgm:spPr/>
    </dgm:pt>
    <dgm:pt modelId="{91FD3694-173E-904B-8939-0B9EE98968A6}" type="pres">
      <dgm:prSet presAssocID="{3A31ED80-F00D-3B4A-B435-2EBBD5C6E008}" presName="compNode" presStyleCnt="0"/>
      <dgm:spPr/>
    </dgm:pt>
    <dgm:pt modelId="{0371C213-BF62-124B-88C7-CC4D14C75DD5}" type="pres">
      <dgm:prSet presAssocID="{3A31ED80-F00D-3B4A-B435-2EBBD5C6E008}" presName="dummyConnPt" presStyleCnt="0"/>
      <dgm:spPr/>
    </dgm:pt>
    <dgm:pt modelId="{9220C77B-5892-7C42-8F03-D2C8F57FCA43}" type="pres">
      <dgm:prSet presAssocID="{3A31ED80-F00D-3B4A-B435-2EBBD5C6E008}" presName="node" presStyleLbl="node1" presStyleIdx="7" presStyleCnt="9">
        <dgm:presLayoutVars>
          <dgm:bulletEnabled val="1"/>
        </dgm:presLayoutVars>
      </dgm:prSet>
      <dgm:spPr/>
    </dgm:pt>
    <dgm:pt modelId="{180F7471-E506-3948-A86A-F971A54BBEDF}" type="pres">
      <dgm:prSet presAssocID="{5DA4524A-8754-C24D-85F1-14A242BAF0E2}" presName="sibTrans" presStyleLbl="bgSibTrans2D1" presStyleIdx="7" presStyleCnt="8"/>
      <dgm:spPr/>
    </dgm:pt>
    <dgm:pt modelId="{A0CC2F85-51CE-B04C-A6CA-C8FA92EE7B9C}" type="pres">
      <dgm:prSet presAssocID="{3E1077FD-7682-BC4A-8AEC-487455568EF1}" presName="compNode" presStyleCnt="0"/>
      <dgm:spPr/>
    </dgm:pt>
    <dgm:pt modelId="{F7D4A845-F22C-6141-9894-17DA7A885F33}" type="pres">
      <dgm:prSet presAssocID="{3E1077FD-7682-BC4A-8AEC-487455568EF1}" presName="dummyConnPt" presStyleCnt="0"/>
      <dgm:spPr/>
    </dgm:pt>
    <dgm:pt modelId="{04D6DA09-C77E-6A4D-BC43-FEC603A28384}" type="pres">
      <dgm:prSet presAssocID="{3E1077FD-7682-BC4A-8AEC-487455568EF1}" presName="node" presStyleLbl="node1" presStyleIdx="8" presStyleCnt="9">
        <dgm:presLayoutVars>
          <dgm:bulletEnabled val="1"/>
        </dgm:presLayoutVars>
      </dgm:prSet>
      <dgm:spPr/>
    </dgm:pt>
  </dgm:ptLst>
  <dgm:cxnLst>
    <dgm:cxn modelId="{FF884009-898D-6E4C-9204-07E9562BF54F}" type="presOf" srcId="{5DA4524A-8754-C24D-85F1-14A242BAF0E2}" destId="{180F7471-E506-3948-A86A-F971A54BBEDF}" srcOrd="0" destOrd="0" presId="urn:microsoft.com/office/officeart/2005/8/layout/bProcess4"/>
    <dgm:cxn modelId="{999FEC21-842A-4C40-83A3-96B13A95CC91}" type="presOf" srcId="{CFCC9C1B-3887-1049-B27D-0BB9B39DD110}" destId="{F3EE0A9A-D878-C841-B0DE-2857D8FB3BBE}" srcOrd="0" destOrd="0" presId="urn:microsoft.com/office/officeart/2005/8/layout/bProcess4"/>
    <dgm:cxn modelId="{54B26332-45C6-8B44-AB97-12D29B6DE45C}" type="presOf" srcId="{B0399EAE-D6A4-7C4E-83D3-C162CC4C280C}" destId="{70F62158-3C9D-4440-921D-F93FDC8DF9F2}" srcOrd="0" destOrd="0" presId="urn:microsoft.com/office/officeart/2005/8/layout/bProcess4"/>
    <dgm:cxn modelId="{B5469843-ECB1-5840-AD8C-28F7342035B0}" srcId="{EC6D0242-D38D-6448-BC58-41FD03B7D9A7}" destId="{4B0CD153-84D0-D449-993A-DCC1E67601E2}" srcOrd="0" destOrd="0" parTransId="{A4D23D58-9330-8647-BFAB-084C1FA8983F}" sibTransId="{5F1B6BB9-889A-FD4A-9A2B-06F46EB5E44B}"/>
    <dgm:cxn modelId="{D8BE8456-23E6-0C47-A602-F293F3209540}" type="presOf" srcId="{5F1B6BB9-889A-FD4A-9A2B-06F46EB5E44B}" destId="{3B49C6F2-64A8-4F4A-852C-5E6406AA213C}" srcOrd="0" destOrd="0" presId="urn:microsoft.com/office/officeart/2005/8/layout/bProcess4"/>
    <dgm:cxn modelId="{1EC00D60-1EBD-4542-B977-AA8E71DDC081}" type="presOf" srcId="{61D44AA9-7100-1241-B22D-86081767A695}" destId="{2B791CB4-F486-6F46-8BD2-0923362BADBB}" srcOrd="0" destOrd="0" presId="urn:microsoft.com/office/officeart/2005/8/layout/bProcess4"/>
    <dgm:cxn modelId="{B728386B-960E-D64A-8095-01363AC3D638}" srcId="{EC6D0242-D38D-6448-BC58-41FD03B7D9A7}" destId="{3A31ED80-F00D-3B4A-B435-2EBBD5C6E008}" srcOrd="7" destOrd="0" parTransId="{37CD79E8-7CD9-F345-A452-DDF886B5D86C}" sibTransId="{5DA4524A-8754-C24D-85F1-14A242BAF0E2}"/>
    <dgm:cxn modelId="{F6950B75-BD44-F845-8463-6B33C543A428}" type="presOf" srcId="{2DCE9FD2-5EE8-BE4B-977A-140C0D6C51C0}" destId="{CFCA1F66-1024-6242-BD18-6C3A7E436AF2}" srcOrd="0" destOrd="0" presId="urn:microsoft.com/office/officeart/2005/8/layout/bProcess4"/>
    <dgm:cxn modelId="{78208978-45B7-374A-A283-043E8F81CA35}" srcId="{EC6D0242-D38D-6448-BC58-41FD03B7D9A7}" destId="{CFCC9C1B-3887-1049-B27D-0BB9B39DD110}" srcOrd="2" destOrd="0" parTransId="{EDC460F3-BE61-E949-9A9B-A3C3EE44EBF5}" sibTransId="{2DCE9FD2-5EE8-BE4B-977A-140C0D6C51C0}"/>
    <dgm:cxn modelId="{32C3DC8A-A74F-DC43-A363-4B3DDA676E43}" srcId="{EC6D0242-D38D-6448-BC58-41FD03B7D9A7}" destId="{2B8753C8-94DE-FE42-AB59-4EA30B1159B3}" srcOrd="3" destOrd="0" parTransId="{D8267EDA-86F0-3B4C-BCAF-2A4B5E463902}" sibTransId="{47D79FBE-E318-704D-84DA-EEEB66D40305}"/>
    <dgm:cxn modelId="{88847F8F-4CB3-6048-9F8E-8EDE4A04C644}" srcId="{EC6D0242-D38D-6448-BC58-41FD03B7D9A7}" destId="{9910B519-C7EE-A441-A93B-08F7BD13F797}" srcOrd="1" destOrd="0" parTransId="{FDB209E3-2E29-5045-9C49-47BE33B0421D}" sibTransId="{B0399EAE-D6A4-7C4E-83D3-C162CC4C280C}"/>
    <dgm:cxn modelId="{06CC8796-D511-6841-935D-BB5F72BDCE9D}" type="presOf" srcId="{DB93C8AE-021E-0C47-864F-B16D2690B245}" destId="{6A32748F-7908-7C4C-919B-0CDB9B06985F}" srcOrd="0" destOrd="0" presId="urn:microsoft.com/office/officeart/2005/8/layout/bProcess4"/>
    <dgm:cxn modelId="{B1E67298-62E7-6249-880F-6B95C730C029}" type="presOf" srcId="{3E1077FD-7682-BC4A-8AEC-487455568EF1}" destId="{04D6DA09-C77E-6A4D-BC43-FEC603A28384}" srcOrd="0" destOrd="0" presId="urn:microsoft.com/office/officeart/2005/8/layout/bProcess4"/>
    <dgm:cxn modelId="{EA774E9D-9C84-1C47-AC15-7C52D3CAEE73}" type="presOf" srcId="{3A31ED80-F00D-3B4A-B435-2EBBD5C6E008}" destId="{9220C77B-5892-7C42-8F03-D2C8F57FCA43}" srcOrd="0" destOrd="0" presId="urn:microsoft.com/office/officeart/2005/8/layout/bProcess4"/>
    <dgm:cxn modelId="{F91090A5-3487-3246-842E-2320D7CC8A61}" srcId="{EC6D0242-D38D-6448-BC58-41FD03B7D9A7}" destId="{3E1077FD-7682-BC4A-8AEC-487455568EF1}" srcOrd="8" destOrd="0" parTransId="{58FAD35C-233D-3048-9D9D-BEA8A8305E29}" sibTransId="{C54B2CFB-654D-384F-82FB-040549BED9DD}"/>
    <dgm:cxn modelId="{D7B7D0AD-4B05-D54F-B4E2-47B26B825FB1}" type="presOf" srcId="{2B8753C8-94DE-FE42-AB59-4EA30B1159B3}" destId="{8B25806B-AC3F-5B46-BCFF-470974C163AB}" srcOrd="0" destOrd="0" presId="urn:microsoft.com/office/officeart/2005/8/layout/bProcess4"/>
    <dgm:cxn modelId="{6A7271B3-9929-DD42-B64B-9BFFAF848B7A}" srcId="{EC6D0242-D38D-6448-BC58-41FD03B7D9A7}" destId="{9B9EF914-DEEB-BC49-A17C-241FC04CEF7D}" srcOrd="4" destOrd="0" parTransId="{10E88486-D77C-DE42-B250-34B412E646C1}" sibTransId="{22671E3F-C0C2-5940-9053-9B143DCB8E1A}"/>
    <dgm:cxn modelId="{B7285DB7-FD82-D24A-B443-0DE41EC24654}" type="presOf" srcId="{4B0CD153-84D0-D449-993A-DCC1E67601E2}" destId="{58D979EA-F3C6-AD4C-974E-D52B299AA76D}" srcOrd="0" destOrd="0" presId="urn:microsoft.com/office/officeart/2005/8/layout/bProcess4"/>
    <dgm:cxn modelId="{ACEFF8BD-D1F1-274A-860D-C9F757729DAB}" type="presOf" srcId="{EC6D0242-D38D-6448-BC58-41FD03B7D9A7}" destId="{AA29A5E6-F2EF-F14A-8159-2115DA6F60C6}" srcOrd="0" destOrd="0" presId="urn:microsoft.com/office/officeart/2005/8/layout/bProcess4"/>
    <dgm:cxn modelId="{E4E96CC5-E99F-A549-A587-DCF70FD54F20}" type="presOf" srcId="{22671E3F-C0C2-5940-9053-9B143DCB8E1A}" destId="{15EC4595-AAA7-664F-8296-6B2EDEBB05AE}" srcOrd="0" destOrd="0" presId="urn:microsoft.com/office/officeart/2005/8/layout/bProcess4"/>
    <dgm:cxn modelId="{179CB0CD-4C63-CB4F-86A3-FC1FF8E64E8E}" srcId="{EC6D0242-D38D-6448-BC58-41FD03B7D9A7}" destId="{D6D217E1-7C09-1F43-9D54-203F71F62193}" srcOrd="6" destOrd="0" parTransId="{B9E1AE0D-09D6-BF4C-84AB-119DD0B774CB}" sibTransId="{DB93C8AE-021E-0C47-864F-B16D2690B245}"/>
    <dgm:cxn modelId="{488EBBCE-1FFB-D74C-B631-8F6B5260CCEF}" type="presOf" srcId="{D6D217E1-7C09-1F43-9D54-203F71F62193}" destId="{D992968C-FB37-024C-AEE8-5DCD1E26DFDD}" srcOrd="0" destOrd="0" presId="urn:microsoft.com/office/officeart/2005/8/layout/bProcess4"/>
    <dgm:cxn modelId="{EB3CECCE-A64F-5E43-B681-9BC727301DD1}" type="presOf" srcId="{9910B519-C7EE-A441-A93B-08F7BD13F797}" destId="{F7E375D7-CCE7-B54B-93BC-3903009415B1}" srcOrd="0" destOrd="0" presId="urn:microsoft.com/office/officeart/2005/8/layout/bProcess4"/>
    <dgm:cxn modelId="{5D58B1D0-883E-894B-942B-2E84E7114CDD}" type="presOf" srcId="{9B9EF914-DEEB-BC49-A17C-241FC04CEF7D}" destId="{32876969-6F6F-D648-996D-6DE32DE8E52F}" srcOrd="0" destOrd="0" presId="urn:microsoft.com/office/officeart/2005/8/layout/bProcess4"/>
    <dgm:cxn modelId="{09FA81E6-0C53-1546-8CC0-3D09F0B96933}" type="presOf" srcId="{47D79FBE-E318-704D-84DA-EEEB66D40305}" destId="{18161AEE-483D-F94D-9F35-39308070F75F}" srcOrd="0" destOrd="0" presId="urn:microsoft.com/office/officeart/2005/8/layout/bProcess4"/>
    <dgm:cxn modelId="{E8076BEB-221D-134D-A96E-4F529D14AFDD}" type="presOf" srcId="{7EBA1DDF-A345-DF4D-BC36-E45BC29C65D5}" destId="{D985C083-33D9-1D44-A712-B33AC72E4E93}" srcOrd="0" destOrd="0" presId="urn:microsoft.com/office/officeart/2005/8/layout/bProcess4"/>
    <dgm:cxn modelId="{791463EC-3F55-3141-BC3F-52F8459E490D}" srcId="{EC6D0242-D38D-6448-BC58-41FD03B7D9A7}" destId="{7EBA1DDF-A345-DF4D-BC36-E45BC29C65D5}" srcOrd="5" destOrd="0" parTransId="{B0C65777-E231-BF44-A156-AC40F1A8628F}" sibTransId="{61D44AA9-7100-1241-B22D-86081767A695}"/>
    <dgm:cxn modelId="{3E7B609C-F9DF-C84E-AF5F-6801E9AE2104}" type="presParOf" srcId="{AA29A5E6-F2EF-F14A-8159-2115DA6F60C6}" destId="{AF72F2BB-22D3-3B4C-B437-583783C3BCAC}" srcOrd="0" destOrd="0" presId="urn:microsoft.com/office/officeart/2005/8/layout/bProcess4"/>
    <dgm:cxn modelId="{D6FB947C-487C-2446-9F50-474A1EFB4C01}" type="presParOf" srcId="{AF72F2BB-22D3-3B4C-B437-583783C3BCAC}" destId="{28D17495-B96C-314F-98D0-611C9A81230A}" srcOrd="0" destOrd="0" presId="urn:microsoft.com/office/officeart/2005/8/layout/bProcess4"/>
    <dgm:cxn modelId="{D20ED364-1922-6945-827C-516B40749262}" type="presParOf" srcId="{AF72F2BB-22D3-3B4C-B437-583783C3BCAC}" destId="{58D979EA-F3C6-AD4C-974E-D52B299AA76D}" srcOrd="1" destOrd="0" presId="urn:microsoft.com/office/officeart/2005/8/layout/bProcess4"/>
    <dgm:cxn modelId="{153E8E19-2765-DE4E-AD14-F85EB31A9587}" type="presParOf" srcId="{AA29A5E6-F2EF-F14A-8159-2115DA6F60C6}" destId="{3B49C6F2-64A8-4F4A-852C-5E6406AA213C}" srcOrd="1" destOrd="0" presId="urn:microsoft.com/office/officeart/2005/8/layout/bProcess4"/>
    <dgm:cxn modelId="{44B1DE31-A6DB-EE45-92DF-6D0A457B8F21}" type="presParOf" srcId="{AA29A5E6-F2EF-F14A-8159-2115DA6F60C6}" destId="{EDBF40FF-973B-F249-8CA2-59B0FBCAB802}" srcOrd="2" destOrd="0" presId="urn:microsoft.com/office/officeart/2005/8/layout/bProcess4"/>
    <dgm:cxn modelId="{B245850A-5034-904F-A9DF-B37ADF02153D}" type="presParOf" srcId="{EDBF40FF-973B-F249-8CA2-59B0FBCAB802}" destId="{0167C841-99BC-0F45-92B9-376CEDD197AB}" srcOrd="0" destOrd="0" presId="urn:microsoft.com/office/officeart/2005/8/layout/bProcess4"/>
    <dgm:cxn modelId="{8F900856-F313-E044-AF47-B11FB53D3F9B}" type="presParOf" srcId="{EDBF40FF-973B-F249-8CA2-59B0FBCAB802}" destId="{F7E375D7-CCE7-B54B-93BC-3903009415B1}" srcOrd="1" destOrd="0" presId="urn:microsoft.com/office/officeart/2005/8/layout/bProcess4"/>
    <dgm:cxn modelId="{E86A5F6E-B7DA-E440-A76C-18B2D495027C}" type="presParOf" srcId="{AA29A5E6-F2EF-F14A-8159-2115DA6F60C6}" destId="{70F62158-3C9D-4440-921D-F93FDC8DF9F2}" srcOrd="3" destOrd="0" presId="urn:microsoft.com/office/officeart/2005/8/layout/bProcess4"/>
    <dgm:cxn modelId="{ACAEB5D7-CAC6-2540-B290-F8E21195D9EA}" type="presParOf" srcId="{AA29A5E6-F2EF-F14A-8159-2115DA6F60C6}" destId="{083E1C1B-7689-AD42-AA96-1E31FFD77B92}" srcOrd="4" destOrd="0" presId="urn:microsoft.com/office/officeart/2005/8/layout/bProcess4"/>
    <dgm:cxn modelId="{DBED6CC8-74D6-1C4A-B6FF-8C050B017A6A}" type="presParOf" srcId="{083E1C1B-7689-AD42-AA96-1E31FFD77B92}" destId="{1A174304-D0CD-094D-8F96-186B8B3BFD2F}" srcOrd="0" destOrd="0" presId="urn:microsoft.com/office/officeart/2005/8/layout/bProcess4"/>
    <dgm:cxn modelId="{B77CFCE0-9B0F-F441-BF98-8C5683F6B373}" type="presParOf" srcId="{083E1C1B-7689-AD42-AA96-1E31FFD77B92}" destId="{F3EE0A9A-D878-C841-B0DE-2857D8FB3BBE}" srcOrd="1" destOrd="0" presId="urn:microsoft.com/office/officeart/2005/8/layout/bProcess4"/>
    <dgm:cxn modelId="{9E393D54-DF6F-084C-BE78-86F94673D272}" type="presParOf" srcId="{AA29A5E6-F2EF-F14A-8159-2115DA6F60C6}" destId="{CFCA1F66-1024-6242-BD18-6C3A7E436AF2}" srcOrd="5" destOrd="0" presId="urn:microsoft.com/office/officeart/2005/8/layout/bProcess4"/>
    <dgm:cxn modelId="{ABACB779-409D-8949-B7C5-23A866E4DF19}" type="presParOf" srcId="{AA29A5E6-F2EF-F14A-8159-2115DA6F60C6}" destId="{C6A889E9-1D27-BB4E-827A-3B25E0CA127F}" srcOrd="6" destOrd="0" presId="urn:microsoft.com/office/officeart/2005/8/layout/bProcess4"/>
    <dgm:cxn modelId="{2EA105E6-92A3-014C-BA9C-4F6CDE0ECE75}" type="presParOf" srcId="{C6A889E9-1D27-BB4E-827A-3B25E0CA127F}" destId="{5EA01275-A2BB-1A4A-8A10-D234C6A6C277}" srcOrd="0" destOrd="0" presId="urn:microsoft.com/office/officeart/2005/8/layout/bProcess4"/>
    <dgm:cxn modelId="{2D80C942-3BCB-F344-A0AC-A0B720EBBE18}" type="presParOf" srcId="{C6A889E9-1D27-BB4E-827A-3B25E0CA127F}" destId="{8B25806B-AC3F-5B46-BCFF-470974C163AB}" srcOrd="1" destOrd="0" presId="urn:microsoft.com/office/officeart/2005/8/layout/bProcess4"/>
    <dgm:cxn modelId="{4639104C-4781-254C-86EA-951C40D48F49}" type="presParOf" srcId="{AA29A5E6-F2EF-F14A-8159-2115DA6F60C6}" destId="{18161AEE-483D-F94D-9F35-39308070F75F}" srcOrd="7" destOrd="0" presId="urn:microsoft.com/office/officeart/2005/8/layout/bProcess4"/>
    <dgm:cxn modelId="{F9138113-1447-4441-ADDC-0BDB25418AA2}" type="presParOf" srcId="{AA29A5E6-F2EF-F14A-8159-2115DA6F60C6}" destId="{4E8182F2-B001-124D-975B-6CF93054EB2D}" srcOrd="8" destOrd="0" presId="urn:microsoft.com/office/officeart/2005/8/layout/bProcess4"/>
    <dgm:cxn modelId="{E8BA03E6-C4D0-5A48-8FF1-D6F08CF5765A}" type="presParOf" srcId="{4E8182F2-B001-124D-975B-6CF93054EB2D}" destId="{D9E15F41-3B06-C44F-80C7-3D3419221BDD}" srcOrd="0" destOrd="0" presId="urn:microsoft.com/office/officeart/2005/8/layout/bProcess4"/>
    <dgm:cxn modelId="{4DC3138F-F95C-974C-BD03-1E15C7E1EFF4}" type="presParOf" srcId="{4E8182F2-B001-124D-975B-6CF93054EB2D}" destId="{32876969-6F6F-D648-996D-6DE32DE8E52F}" srcOrd="1" destOrd="0" presId="urn:microsoft.com/office/officeart/2005/8/layout/bProcess4"/>
    <dgm:cxn modelId="{299E47A4-0530-3347-9618-4FA9E5842E0B}" type="presParOf" srcId="{AA29A5E6-F2EF-F14A-8159-2115DA6F60C6}" destId="{15EC4595-AAA7-664F-8296-6B2EDEBB05AE}" srcOrd="9" destOrd="0" presId="urn:microsoft.com/office/officeart/2005/8/layout/bProcess4"/>
    <dgm:cxn modelId="{AA470E99-5297-644A-97DB-B03429A9F170}" type="presParOf" srcId="{AA29A5E6-F2EF-F14A-8159-2115DA6F60C6}" destId="{7CB33ABE-B1BA-654D-B1C8-C1C54448D26D}" srcOrd="10" destOrd="0" presId="urn:microsoft.com/office/officeart/2005/8/layout/bProcess4"/>
    <dgm:cxn modelId="{150790C0-0B22-1940-BBA5-886AD7A8323A}" type="presParOf" srcId="{7CB33ABE-B1BA-654D-B1C8-C1C54448D26D}" destId="{A212FEB7-3BEE-0E45-B933-76EB563B790B}" srcOrd="0" destOrd="0" presId="urn:microsoft.com/office/officeart/2005/8/layout/bProcess4"/>
    <dgm:cxn modelId="{BE246E96-6C97-4449-9B9D-F99F1BF3834A}" type="presParOf" srcId="{7CB33ABE-B1BA-654D-B1C8-C1C54448D26D}" destId="{D985C083-33D9-1D44-A712-B33AC72E4E93}" srcOrd="1" destOrd="0" presId="urn:microsoft.com/office/officeart/2005/8/layout/bProcess4"/>
    <dgm:cxn modelId="{3E9A9DA2-F141-E14F-9634-3144E058530D}" type="presParOf" srcId="{AA29A5E6-F2EF-F14A-8159-2115DA6F60C6}" destId="{2B791CB4-F486-6F46-8BD2-0923362BADBB}" srcOrd="11" destOrd="0" presId="urn:microsoft.com/office/officeart/2005/8/layout/bProcess4"/>
    <dgm:cxn modelId="{B77C0283-1707-B84A-9953-67B7FD5199E9}" type="presParOf" srcId="{AA29A5E6-F2EF-F14A-8159-2115DA6F60C6}" destId="{2C68348E-4AF6-5340-93E6-7A478DAEB389}" srcOrd="12" destOrd="0" presId="urn:microsoft.com/office/officeart/2005/8/layout/bProcess4"/>
    <dgm:cxn modelId="{FA8145D4-EB28-8C48-B5C4-E1C882F40D37}" type="presParOf" srcId="{2C68348E-4AF6-5340-93E6-7A478DAEB389}" destId="{6FE8118F-A098-E345-B6D8-87DF270D05C4}" srcOrd="0" destOrd="0" presId="urn:microsoft.com/office/officeart/2005/8/layout/bProcess4"/>
    <dgm:cxn modelId="{60ADAED5-F2EF-164B-AE87-8E04A0B70B6B}" type="presParOf" srcId="{2C68348E-4AF6-5340-93E6-7A478DAEB389}" destId="{D992968C-FB37-024C-AEE8-5DCD1E26DFDD}" srcOrd="1" destOrd="0" presId="urn:microsoft.com/office/officeart/2005/8/layout/bProcess4"/>
    <dgm:cxn modelId="{D2B7A2CF-57B7-0A4E-A898-6D07C3E6E70E}" type="presParOf" srcId="{AA29A5E6-F2EF-F14A-8159-2115DA6F60C6}" destId="{6A32748F-7908-7C4C-919B-0CDB9B06985F}" srcOrd="13" destOrd="0" presId="urn:microsoft.com/office/officeart/2005/8/layout/bProcess4"/>
    <dgm:cxn modelId="{E5A6A0AA-AD96-E340-ABC3-02DAB7E2A6C5}" type="presParOf" srcId="{AA29A5E6-F2EF-F14A-8159-2115DA6F60C6}" destId="{91FD3694-173E-904B-8939-0B9EE98968A6}" srcOrd="14" destOrd="0" presId="urn:microsoft.com/office/officeart/2005/8/layout/bProcess4"/>
    <dgm:cxn modelId="{2AE8ED28-3EAF-BD45-B3EE-B3483387C47B}" type="presParOf" srcId="{91FD3694-173E-904B-8939-0B9EE98968A6}" destId="{0371C213-BF62-124B-88C7-CC4D14C75DD5}" srcOrd="0" destOrd="0" presId="urn:microsoft.com/office/officeart/2005/8/layout/bProcess4"/>
    <dgm:cxn modelId="{202F2CCF-C394-B541-B0B9-35AD908E37A4}" type="presParOf" srcId="{91FD3694-173E-904B-8939-0B9EE98968A6}" destId="{9220C77B-5892-7C42-8F03-D2C8F57FCA43}" srcOrd="1" destOrd="0" presId="urn:microsoft.com/office/officeart/2005/8/layout/bProcess4"/>
    <dgm:cxn modelId="{9CCA0F26-BE8A-1041-ADD5-62B6707C5EEB}" type="presParOf" srcId="{AA29A5E6-F2EF-F14A-8159-2115DA6F60C6}" destId="{180F7471-E506-3948-A86A-F971A54BBEDF}" srcOrd="15" destOrd="0" presId="urn:microsoft.com/office/officeart/2005/8/layout/bProcess4"/>
    <dgm:cxn modelId="{C92FBCEB-A5DA-F84C-A84D-C534647C4F6E}" type="presParOf" srcId="{AA29A5E6-F2EF-F14A-8159-2115DA6F60C6}" destId="{A0CC2F85-51CE-B04C-A6CA-C8FA92EE7B9C}" srcOrd="16" destOrd="0" presId="urn:microsoft.com/office/officeart/2005/8/layout/bProcess4"/>
    <dgm:cxn modelId="{C87D375E-D85A-C748-9943-E06A582AE195}" type="presParOf" srcId="{A0CC2F85-51CE-B04C-A6CA-C8FA92EE7B9C}" destId="{F7D4A845-F22C-6141-9894-17DA7A885F33}" srcOrd="0" destOrd="0" presId="urn:microsoft.com/office/officeart/2005/8/layout/bProcess4"/>
    <dgm:cxn modelId="{81D02D04-4AE8-754D-8CF3-7C0D612BF010}" type="presParOf" srcId="{A0CC2F85-51CE-B04C-A6CA-C8FA92EE7B9C}" destId="{04D6DA09-C77E-6A4D-BC43-FEC603A2838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9C6F2-64A8-4F4A-852C-5E6406AA213C}">
      <dsp:nvSpPr>
        <dsp:cNvPr id="0" name=""/>
        <dsp:cNvSpPr/>
      </dsp:nvSpPr>
      <dsp:spPr>
        <a:xfrm rot="5400000">
          <a:off x="-335913"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D979EA-F3C6-AD4C-974E-D52B299AA76D}">
      <dsp:nvSpPr>
        <dsp:cNvPr id="0" name=""/>
        <dsp:cNvSpPr/>
      </dsp:nvSpPr>
      <dsp:spPr>
        <a:xfrm>
          <a:off x="3679"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Data frame creation</a:t>
          </a:r>
        </a:p>
      </dsp:txBody>
      <dsp:txXfrm>
        <a:off x="38767" y="499213"/>
        <a:ext cx="1926502" cy="1127830"/>
      </dsp:txXfrm>
    </dsp:sp>
    <dsp:sp modelId="{70F62158-3C9D-4440-921D-F93FDC8DF9F2}">
      <dsp:nvSpPr>
        <dsp:cNvPr id="0" name=""/>
        <dsp:cNvSpPr/>
      </dsp:nvSpPr>
      <dsp:spPr>
        <a:xfrm rot="5400000">
          <a:off x="-335913"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375D7-CCE7-B54B-93BC-3903009415B1}">
      <dsp:nvSpPr>
        <dsp:cNvPr id="0" name=""/>
        <dsp:cNvSpPr/>
      </dsp:nvSpPr>
      <dsp:spPr>
        <a:xfrm>
          <a:off x="3679"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Visualisation of the districts</a:t>
          </a:r>
        </a:p>
      </dsp:txBody>
      <dsp:txXfrm>
        <a:off x="38767" y="1996722"/>
        <a:ext cx="1926502" cy="1127830"/>
      </dsp:txXfrm>
    </dsp:sp>
    <dsp:sp modelId="{CFCA1F66-1024-6242-BD18-6C3A7E436AF2}">
      <dsp:nvSpPr>
        <dsp:cNvPr id="0" name=""/>
        <dsp:cNvSpPr/>
      </dsp:nvSpPr>
      <dsp:spPr>
        <a:xfrm>
          <a:off x="412840" y="3663723"/>
          <a:ext cx="2645755"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0A9A-D878-C841-B0DE-2857D8FB3BBE}">
      <dsp:nvSpPr>
        <dsp:cNvPr id="0" name=""/>
        <dsp:cNvSpPr/>
      </dsp:nvSpPr>
      <dsp:spPr>
        <a:xfrm>
          <a:off x="3679"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Get nearby venues in each district</a:t>
          </a:r>
        </a:p>
      </dsp:txBody>
      <dsp:txXfrm>
        <a:off x="38767" y="3494230"/>
        <a:ext cx="1926502" cy="1127830"/>
      </dsp:txXfrm>
    </dsp:sp>
    <dsp:sp modelId="{18161AEE-483D-F94D-9F35-39308070F75F}">
      <dsp:nvSpPr>
        <dsp:cNvPr id="0" name=""/>
        <dsp:cNvSpPr/>
      </dsp:nvSpPr>
      <dsp:spPr>
        <a:xfrm rot="16200000">
          <a:off x="2319668"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25806B-AC3F-5B46-BCFF-470974C163AB}">
      <dsp:nvSpPr>
        <dsp:cNvPr id="0" name=""/>
        <dsp:cNvSpPr/>
      </dsp:nvSpPr>
      <dsp:spPr>
        <a:xfrm>
          <a:off x="2659260"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Analyse each district</a:t>
          </a:r>
        </a:p>
      </dsp:txBody>
      <dsp:txXfrm>
        <a:off x="2694348" y="3494230"/>
        <a:ext cx="1926502" cy="1127830"/>
      </dsp:txXfrm>
    </dsp:sp>
    <dsp:sp modelId="{15EC4595-AAA7-664F-8296-6B2EDEBB05AE}">
      <dsp:nvSpPr>
        <dsp:cNvPr id="0" name=""/>
        <dsp:cNvSpPr/>
      </dsp:nvSpPr>
      <dsp:spPr>
        <a:xfrm rot="16200000">
          <a:off x="2319668"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876969-6F6F-D648-996D-6DE32DE8E52F}">
      <dsp:nvSpPr>
        <dsp:cNvPr id="0" name=""/>
        <dsp:cNvSpPr/>
      </dsp:nvSpPr>
      <dsp:spPr>
        <a:xfrm>
          <a:off x="2659260"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Sort the most common venues</a:t>
          </a:r>
        </a:p>
      </dsp:txBody>
      <dsp:txXfrm>
        <a:off x="2694348" y="1996722"/>
        <a:ext cx="1926502" cy="1127830"/>
      </dsp:txXfrm>
    </dsp:sp>
    <dsp:sp modelId="{2B791CB4-F486-6F46-8BD2-0923362BADBB}">
      <dsp:nvSpPr>
        <dsp:cNvPr id="0" name=""/>
        <dsp:cNvSpPr/>
      </dsp:nvSpPr>
      <dsp:spPr>
        <a:xfrm>
          <a:off x="3068422" y="668706"/>
          <a:ext cx="2645755"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85C083-33D9-1D44-A712-B33AC72E4E93}">
      <dsp:nvSpPr>
        <dsp:cNvPr id="0" name=""/>
        <dsp:cNvSpPr/>
      </dsp:nvSpPr>
      <dsp:spPr>
        <a:xfrm>
          <a:off x="2659260"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Get nearby businesses</a:t>
          </a:r>
        </a:p>
      </dsp:txBody>
      <dsp:txXfrm>
        <a:off x="2694348" y="499213"/>
        <a:ext cx="1926502" cy="1127830"/>
      </dsp:txXfrm>
    </dsp:sp>
    <dsp:sp modelId="{6A32748F-7908-7C4C-919B-0CDB9B06985F}">
      <dsp:nvSpPr>
        <dsp:cNvPr id="0" name=""/>
        <dsp:cNvSpPr/>
      </dsp:nvSpPr>
      <dsp:spPr>
        <a:xfrm rot="5400000">
          <a:off x="4975250" y="1417460"/>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2968C-FB37-024C-AEE8-5DCD1E26DFDD}">
      <dsp:nvSpPr>
        <dsp:cNvPr id="0" name=""/>
        <dsp:cNvSpPr/>
      </dsp:nvSpPr>
      <dsp:spPr>
        <a:xfrm>
          <a:off x="5314842" y="464125"/>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i="0" kern="1200" dirty="0"/>
            <a:t>Analyse all business categories</a:t>
          </a:r>
          <a:endParaRPr lang="en-GB" sz="2500" b="0" kern="1200" dirty="0"/>
        </a:p>
      </dsp:txBody>
      <dsp:txXfrm>
        <a:off x="5349930" y="499213"/>
        <a:ext cx="1926502" cy="1127830"/>
      </dsp:txXfrm>
    </dsp:sp>
    <dsp:sp modelId="{180F7471-E506-3948-A86A-F971A54BBEDF}">
      <dsp:nvSpPr>
        <dsp:cNvPr id="0" name=""/>
        <dsp:cNvSpPr/>
      </dsp:nvSpPr>
      <dsp:spPr>
        <a:xfrm rot="5400000">
          <a:off x="4975250" y="2914969"/>
          <a:ext cx="1487682" cy="17970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20C77B-5892-7C42-8F03-D2C8F57FCA43}">
      <dsp:nvSpPr>
        <dsp:cNvPr id="0" name=""/>
        <dsp:cNvSpPr/>
      </dsp:nvSpPr>
      <dsp:spPr>
        <a:xfrm>
          <a:off x="5314842" y="1961634"/>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K-Means clustering, cluster maps</a:t>
          </a:r>
        </a:p>
      </dsp:txBody>
      <dsp:txXfrm>
        <a:off x="5349930" y="1996722"/>
        <a:ext cx="1926502" cy="1127830"/>
      </dsp:txXfrm>
    </dsp:sp>
    <dsp:sp modelId="{04D6DA09-C77E-6A4D-BC43-FEC603A28384}">
      <dsp:nvSpPr>
        <dsp:cNvPr id="0" name=""/>
        <dsp:cNvSpPr/>
      </dsp:nvSpPr>
      <dsp:spPr>
        <a:xfrm>
          <a:off x="5314842" y="3459142"/>
          <a:ext cx="1996678" cy="11980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i="0" kern="1200" dirty="0"/>
            <a:t>Cluster Examination</a:t>
          </a:r>
          <a:endParaRPr lang="en-GB" sz="2500" b="0" kern="1200" dirty="0"/>
        </a:p>
      </dsp:txBody>
      <dsp:txXfrm>
        <a:off x="5349930" y="3494230"/>
        <a:ext cx="1926502" cy="11278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35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C6B4A9-1611-4792-9094-5F34BCA07E0B}" type="datetimeFigureOut">
              <a:rPr lang="en-US" smtClean="0"/>
              <a:t>5/27/21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860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82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017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1953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5/27/21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531913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007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576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552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42A54C80-263E-416B-A8E0-580EDEADCBDC}" type="datetimeFigureOut">
              <a:rPr lang="en-US" smtClean="0"/>
              <a:t>5/27/21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3212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5/27/21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06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61BEF0D-F0BB-DE4B-95CE-6DB70DBA9567}" type="datetimeFigureOut">
              <a:rPr lang="en-US" smtClean="0"/>
              <a:pPr/>
              <a:t>5/27/21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477236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districts_in_Indi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33AA-8D62-A64E-8126-1CD78ACD317D}"/>
              </a:ext>
            </a:extLst>
          </p:cNvPr>
          <p:cNvSpPr>
            <a:spLocks noGrp="1"/>
          </p:cNvSpPr>
          <p:nvPr>
            <p:ph type="ctrTitle"/>
          </p:nvPr>
        </p:nvSpPr>
        <p:spPr/>
        <p:txBody>
          <a:bodyPr/>
          <a:lstStyle/>
          <a:p>
            <a:r>
              <a:rPr lang="en-GB" dirty="0"/>
              <a:t>BUSINESS SET-UP LOCATION RECOMMENDATION</a:t>
            </a:r>
          </a:p>
        </p:txBody>
      </p:sp>
      <p:sp>
        <p:nvSpPr>
          <p:cNvPr id="3" name="Subtitle 2">
            <a:extLst>
              <a:ext uri="{FF2B5EF4-FFF2-40B4-BE49-F238E27FC236}">
                <a16:creationId xmlns:a16="http://schemas.microsoft.com/office/drawing/2014/main" id="{70DF8DD0-A6DC-6349-B008-05C3BE31B94F}"/>
              </a:ext>
            </a:extLst>
          </p:cNvPr>
          <p:cNvSpPr>
            <a:spLocks noGrp="1"/>
          </p:cNvSpPr>
          <p:nvPr>
            <p:ph type="subTitle" idx="1"/>
          </p:nvPr>
        </p:nvSpPr>
        <p:spPr/>
        <p:txBody>
          <a:bodyPr/>
          <a:lstStyle/>
          <a:p>
            <a:pPr algn="r"/>
            <a:endParaRPr lang="en-GB" dirty="0"/>
          </a:p>
          <a:p>
            <a:pPr algn="r"/>
            <a:r>
              <a:rPr lang="en-GB" dirty="0"/>
              <a:t>Thanya Ramanathan</a:t>
            </a:r>
          </a:p>
        </p:txBody>
      </p:sp>
    </p:spTree>
    <p:extLst>
      <p:ext uri="{BB962C8B-B14F-4D97-AF65-F5344CB8AC3E}">
        <p14:creationId xmlns:p14="http://schemas.microsoft.com/office/powerpoint/2010/main" val="3758471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174CC7-EC0A-2745-B1C5-5581D9F7F5A8}"/>
              </a:ext>
            </a:extLst>
          </p:cNvPr>
          <p:cNvSpPr>
            <a:spLocks noGrp="1"/>
          </p:cNvSpPr>
          <p:nvPr>
            <p:ph type="title"/>
          </p:nvPr>
        </p:nvSpPr>
        <p:spPr/>
        <p:txBody>
          <a:bodyPr/>
          <a:lstStyle/>
          <a:p>
            <a:r>
              <a:rPr lang="en-GB" dirty="0"/>
              <a:t>CONCLUSION</a:t>
            </a:r>
          </a:p>
        </p:txBody>
      </p:sp>
      <p:sp>
        <p:nvSpPr>
          <p:cNvPr id="6" name="Content Placeholder 5">
            <a:extLst>
              <a:ext uri="{FF2B5EF4-FFF2-40B4-BE49-F238E27FC236}">
                <a16:creationId xmlns:a16="http://schemas.microsoft.com/office/drawing/2014/main" id="{C195708B-9EDC-624C-8D08-A491A65153A9}"/>
              </a:ext>
            </a:extLst>
          </p:cNvPr>
          <p:cNvSpPr>
            <a:spLocks noGrp="1"/>
          </p:cNvSpPr>
          <p:nvPr>
            <p:ph idx="1"/>
          </p:nvPr>
        </p:nvSpPr>
        <p:spPr/>
        <p:txBody>
          <a:bodyPr/>
          <a:lstStyle/>
          <a:p>
            <a:r>
              <a:rPr lang="en-GB" dirty="0"/>
              <a:t>K-Means clustering algorithm has been used to segregate tourist spots into clusters.</a:t>
            </a:r>
          </a:p>
          <a:p>
            <a:r>
              <a:rPr lang="en-GB" dirty="0"/>
              <a:t>It shows the most preferred areas to set up business.</a:t>
            </a:r>
          </a:p>
          <a:p>
            <a:r>
              <a:rPr lang="en-GB" dirty="0"/>
              <a:t>The project can be developed to include accessibility and business rates to give a more accurate analysis to the user.</a:t>
            </a:r>
          </a:p>
        </p:txBody>
      </p:sp>
    </p:spTree>
    <p:extLst>
      <p:ext uri="{BB962C8B-B14F-4D97-AF65-F5344CB8AC3E}">
        <p14:creationId xmlns:p14="http://schemas.microsoft.com/office/powerpoint/2010/main" val="181225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277F-0961-EA48-B160-6241B27EF3FA}"/>
              </a:ext>
            </a:extLst>
          </p:cNvPr>
          <p:cNvSpPr>
            <a:spLocks noGrp="1"/>
          </p:cNvSpPr>
          <p:nvPr>
            <p:ph type="title"/>
          </p:nvPr>
        </p:nvSpPr>
        <p:spPr/>
        <p:txBody>
          <a:bodyPr>
            <a:normAutofit/>
          </a:bodyPr>
          <a:lstStyle/>
          <a:p>
            <a:r>
              <a:rPr lang="en-GB" dirty="0"/>
              <a:t>BUSINESS PROBLEM</a:t>
            </a:r>
          </a:p>
        </p:txBody>
      </p:sp>
      <p:sp>
        <p:nvSpPr>
          <p:cNvPr id="3" name="Content Placeholder 2">
            <a:extLst>
              <a:ext uri="{FF2B5EF4-FFF2-40B4-BE49-F238E27FC236}">
                <a16:creationId xmlns:a16="http://schemas.microsoft.com/office/drawing/2014/main" id="{94CD0E3E-5D16-D743-BB51-18E6F391EC8A}"/>
              </a:ext>
            </a:extLst>
          </p:cNvPr>
          <p:cNvSpPr>
            <a:spLocks noGrp="1"/>
          </p:cNvSpPr>
          <p:nvPr>
            <p:ph idx="1"/>
          </p:nvPr>
        </p:nvSpPr>
        <p:spPr/>
        <p:txBody>
          <a:bodyPr>
            <a:normAutofit/>
          </a:bodyPr>
          <a:lstStyle/>
          <a:p>
            <a:pPr marL="0" indent="0" algn="just">
              <a:buNone/>
            </a:pPr>
            <a:r>
              <a:rPr lang="en-IN" dirty="0"/>
              <a:t>Tourism facilitates large number of employment opportunities. This project analyses the most popular places in a state in India to recommend the best choice for setting up restaurants, hotels, souvenir shops or other businesses that tourism may help flourish. This project will also be helpful for freelancers like translators, artists, etc., to set up stalls.</a:t>
            </a:r>
            <a:endParaRPr lang="en-GB" dirty="0"/>
          </a:p>
        </p:txBody>
      </p:sp>
    </p:spTree>
    <p:extLst>
      <p:ext uri="{BB962C8B-B14F-4D97-AF65-F5344CB8AC3E}">
        <p14:creationId xmlns:p14="http://schemas.microsoft.com/office/powerpoint/2010/main" val="21146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6B21-F74F-CE45-8C54-0DA436DA6872}"/>
              </a:ext>
            </a:extLst>
          </p:cNvPr>
          <p:cNvSpPr>
            <a:spLocks noGrp="1"/>
          </p:cNvSpPr>
          <p:nvPr>
            <p:ph type="title"/>
          </p:nvPr>
        </p:nvSpPr>
        <p:spPr/>
        <p:txBody>
          <a:bodyPr/>
          <a:lstStyle/>
          <a:p>
            <a:r>
              <a:rPr lang="en-GB" dirty="0"/>
              <a:t>DATA ACQUISITION AND CLEANING</a:t>
            </a:r>
          </a:p>
        </p:txBody>
      </p:sp>
      <p:sp>
        <p:nvSpPr>
          <p:cNvPr id="3" name="Content Placeholder 2">
            <a:extLst>
              <a:ext uri="{FF2B5EF4-FFF2-40B4-BE49-F238E27FC236}">
                <a16:creationId xmlns:a16="http://schemas.microsoft.com/office/drawing/2014/main" id="{C0EC44F7-E176-494A-A7BB-597A98188EE7}"/>
              </a:ext>
            </a:extLst>
          </p:cNvPr>
          <p:cNvSpPr>
            <a:spLocks noGrp="1"/>
          </p:cNvSpPr>
          <p:nvPr>
            <p:ph idx="1"/>
          </p:nvPr>
        </p:nvSpPr>
        <p:spPr/>
        <p:txBody>
          <a:bodyPr/>
          <a:lstStyle/>
          <a:p>
            <a:r>
              <a:rPr lang="en-GB" dirty="0"/>
              <a:t>List of states and their respective districts from </a:t>
            </a:r>
            <a:r>
              <a:rPr lang="en-GB" dirty="0">
                <a:hlinkClick r:id="rId2"/>
              </a:rPr>
              <a:t>https://en.wikipedia.org/wiki/List_of_districts_in_India</a:t>
            </a:r>
            <a:r>
              <a:rPr lang="en-GB" dirty="0"/>
              <a:t> .</a:t>
            </a:r>
          </a:p>
          <a:p>
            <a:r>
              <a:rPr lang="en-GB" dirty="0"/>
              <a:t>Geopy API was used to obtain the latitudes and longitudes of all the districts</a:t>
            </a:r>
          </a:p>
          <a:p>
            <a:r>
              <a:rPr lang="en-GB" dirty="0"/>
              <a:t>The raw dataset contains 794 rows and 8 columns</a:t>
            </a:r>
          </a:p>
          <a:p>
            <a:r>
              <a:rPr lang="en-GB" dirty="0"/>
              <a:t>Duplicate values, none values and irrelevant columns were dropped</a:t>
            </a:r>
          </a:p>
          <a:p>
            <a:r>
              <a:rPr lang="en-GB" dirty="0"/>
              <a:t>The cleaned dataset contains 727 rows and 5 columns</a:t>
            </a:r>
          </a:p>
        </p:txBody>
      </p:sp>
    </p:spTree>
    <p:extLst>
      <p:ext uri="{BB962C8B-B14F-4D97-AF65-F5344CB8AC3E}">
        <p14:creationId xmlns:p14="http://schemas.microsoft.com/office/powerpoint/2010/main" val="268948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AE05-E3ED-3F42-AEE9-38A9553E7CFD}"/>
              </a:ext>
            </a:extLst>
          </p:cNvPr>
          <p:cNvSpPr>
            <a:spLocks noGrp="1"/>
          </p:cNvSpPr>
          <p:nvPr>
            <p:ph type="title"/>
          </p:nvPr>
        </p:nvSpPr>
        <p:spPr/>
        <p:txBody>
          <a:bodyPr/>
          <a:lstStyle/>
          <a:p>
            <a:r>
              <a:rPr lang="en-GB" dirty="0"/>
              <a:t>DISTRICTS IN THE CHOSEN STATE</a:t>
            </a:r>
          </a:p>
        </p:txBody>
      </p:sp>
      <p:pic>
        <p:nvPicPr>
          <p:cNvPr id="5" name="Content Placeholder 4">
            <a:extLst>
              <a:ext uri="{FF2B5EF4-FFF2-40B4-BE49-F238E27FC236}">
                <a16:creationId xmlns:a16="http://schemas.microsoft.com/office/drawing/2014/main" id="{A9EE4323-35BB-F34D-97A5-CD2340648238}"/>
              </a:ext>
            </a:extLst>
          </p:cNvPr>
          <p:cNvPicPr>
            <a:picLocks noGrp="1" noChangeAspect="1"/>
          </p:cNvPicPr>
          <p:nvPr>
            <p:ph idx="1"/>
          </p:nvPr>
        </p:nvPicPr>
        <p:blipFill>
          <a:blip r:embed="rId2"/>
          <a:stretch>
            <a:fillRect/>
          </a:stretch>
        </p:blipFill>
        <p:spPr>
          <a:xfrm>
            <a:off x="3492161" y="761594"/>
            <a:ext cx="4768972" cy="5334812"/>
          </a:xfrm>
        </p:spPr>
      </p:pic>
      <p:pic>
        <p:nvPicPr>
          <p:cNvPr id="7" name="Picture 6">
            <a:extLst>
              <a:ext uri="{FF2B5EF4-FFF2-40B4-BE49-F238E27FC236}">
                <a16:creationId xmlns:a16="http://schemas.microsoft.com/office/drawing/2014/main" id="{AA1DF222-D665-EB40-B12C-FD7FC4AF4E45}"/>
              </a:ext>
            </a:extLst>
          </p:cNvPr>
          <p:cNvPicPr>
            <a:picLocks noChangeAspect="1"/>
          </p:cNvPicPr>
          <p:nvPr/>
        </p:nvPicPr>
        <p:blipFill>
          <a:blip r:embed="rId3"/>
          <a:stretch>
            <a:fillRect/>
          </a:stretch>
        </p:blipFill>
        <p:spPr>
          <a:xfrm>
            <a:off x="8344767" y="761594"/>
            <a:ext cx="3362279" cy="2680688"/>
          </a:xfrm>
          <a:prstGeom prst="rect">
            <a:avLst/>
          </a:prstGeom>
        </p:spPr>
      </p:pic>
      <p:pic>
        <p:nvPicPr>
          <p:cNvPr id="9" name="Picture 8">
            <a:extLst>
              <a:ext uri="{FF2B5EF4-FFF2-40B4-BE49-F238E27FC236}">
                <a16:creationId xmlns:a16="http://schemas.microsoft.com/office/drawing/2014/main" id="{1A88C70A-4632-CF40-92F7-6714546D5198}"/>
              </a:ext>
            </a:extLst>
          </p:cNvPr>
          <p:cNvPicPr>
            <a:picLocks noChangeAspect="1"/>
          </p:cNvPicPr>
          <p:nvPr/>
        </p:nvPicPr>
        <p:blipFill>
          <a:blip r:embed="rId4"/>
          <a:stretch>
            <a:fillRect/>
          </a:stretch>
        </p:blipFill>
        <p:spPr>
          <a:xfrm>
            <a:off x="8344767" y="3552142"/>
            <a:ext cx="3362279" cy="2544264"/>
          </a:xfrm>
          <a:prstGeom prst="rect">
            <a:avLst/>
          </a:prstGeom>
        </p:spPr>
      </p:pic>
      <p:sp>
        <p:nvSpPr>
          <p:cNvPr id="10" name="TextBox 9">
            <a:extLst>
              <a:ext uri="{FF2B5EF4-FFF2-40B4-BE49-F238E27FC236}">
                <a16:creationId xmlns:a16="http://schemas.microsoft.com/office/drawing/2014/main" id="{31B0E1F0-8F8D-424B-88C8-6C908DC74EA1}"/>
              </a:ext>
            </a:extLst>
          </p:cNvPr>
          <p:cNvSpPr txBox="1"/>
          <p:nvPr/>
        </p:nvSpPr>
        <p:spPr>
          <a:xfrm>
            <a:off x="7530727" y="5874255"/>
            <a:ext cx="730406" cy="215444"/>
          </a:xfrm>
          <a:prstGeom prst="rect">
            <a:avLst/>
          </a:prstGeom>
          <a:noFill/>
        </p:spPr>
        <p:txBody>
          <a:bodyPr wrap="square" rtlCol="0">
            <a:spAutoFit/>
          </a:bodyPr>
          <a:lstStyle/>
          <a:p>
            <a:r>
              <a:rPr lang="en-GB" sz="800" dirty="0"/>
              <a:t>Tamil Nadu</a:t>
            </a:r>
          </a:p>
        </p:txBody>
      </p:sp>
      <p:sp>
        <p:nvSpPr>
          <p:cNvPr id="11" name="TextBox 10">
            <a:extLst>
              <a:ext uri="{FF2B5EF4-FFF2-40B4-BE49-F238E27FC236}">
                <a16:creationId xmlns:a16="http://schemas.microsoft.com/office/drawing/2014/main" id="{A5DE6CD8-473F-324B-A418-2539285E9A6A}"/>
              </a:ext>
            </a:extLst>
          </p:cNvPr>
          <p:cNvSpPr txBox="1"/>
          <p:nvPr/>
        </p:nvSpPr>
        <p:spPr>
          <a:xfrm>
            <a:off x="8344767" y="3226838"/>
            <a:ext cx="577402" cy="215444"/>
          </a:xfrm>
          <a:prstGeom prst="rect">
            <a:avLst/>
          </a:prstGeom>
          <a:noFill/>
        </p:spPr>
        <p:txBody>
          <a:bodyPr wrap="none" rtlCol="0">
            <a:spAutoFit/>
          </a:bodyPr>
          <a:lstStyle/>
          <a:p>
            <a:r>
              <a:rPr lang="en-GB" sz="800" dirty="0"/>
              <a:t>Rajasthan</a:t>
            </a:r>
          </a:p>
        </p:txBody>
      </p:sp>
      <p:sp>
        <p:nvSpPr>
          <p:cNvPr id="12" name="TextBox 11">
            <a:extLst>
              <a:ext uri="{FF2B5EF4-FFF2-40B4-BE49-F238E27FC236}">
                <a16:creationId xmlns:a16="http://schemas.microsoft.com/office/drawing/2014/main" id="{D913C311-276C-DF4B-A90C-F2A934CAB86B}"/>
              </a:ext>
            </a:extLst>
          </p:cNvPr>
          <p:cNvSpPr txBox="1"/>
          <p:nvPr/>
        </p:nvSpPr>
        <p:spPr>
          <a:xfrm>
            <a:off x="8302083" y="5874255"/>
            <a:ext cx="780586" cy="215444"/>
          </a:xfrm>
          <a:prstGeom prst="rect">
            <a:avLst/>
          </a:prstGeom>
          <a:noFill/>
        </p:spPr>
        <p:txBody>
          <a:bodyPr wrap="square" rtlCol="0">
            <a:spAutoFit/>
          </a:bodyPr>
          <a:lstStyle/>
          <a:p>
            <a:r>
              <a:rPr lang="en-GB" sz="800" dirty="0"/>
              <a:t>Uttar Pradesh</a:t>
            </a:r>
          </a:p>
        </p:txBody>
      </p:sp>
    </p:spTree>
    <p:extLst>
      <p:ext uri="{BB962C8B-B14F-4D97-AF65-F5344CB8AC3E}">
        <p14:creationId xmlns:p14="http://schemas.microsoft.com/office/powerpoint/2010/main" val="35561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10B2-5363-8A48-80C4-3D01B932C162}"/>
              </a:ext>
            </a:extLst>
          </p:cNvPr>
          <p:cNvSpPr>
            <a:spLocks noGrp="1"/>
          </p:cNvSpPr>
          <p:nvPr>
            <p:ph type="title"/>
          </p:nvPr>
        </p:nvSpPr>
        <p:spPr/>
        <p:txBody>
          <a:bodyPr/>
          <a:lstStyle/>
          <a:p>
            <a:r>
              <a:rPr lang="en-GB" dirty="0"/>
              <a:t>NUMBER OF VENUES OBTAINED IN EACH DISTRICT</a:t>
            </a:r>
          </a:p>
        </p:txBody>
      </p:sp>
      <p:sp>
        <p:nvSpPr>
          <p:cNvPr id="6" name="TextBox 5">
            <a:extLst>
              <a:ext uri="{FF2B5EF4-FFF2-40B4-BE49-F238E27FC236}">
                <a16:creationId xmlns:a16="http://schemas.microsoft.com/office/drawing/2014/main" id="{D19A44BD-2D6B-7F40-86A0-2DF470A33D77}"/>
              </a:ext>
            </a:extLst>
          </p:cNvPr>
          <p:cNvSpPr txBox="1"/>
          <p:nvPr/>
        </p:nvSpPr>
        <p:spPr>
          <a:xfrm>
            <a:off x="9924585" y="1123837"/>
            <a:ext cx="864220" cy="215444"/>
          </a:xfrm>
          <a:prstGeom prst="rect">
            <a:avLst/>
          </a:prstGeom>
          <a:noFill/>
        </p:spPr>
        <p:txBody>
          <a:bodyPr wrap="square" rtlCol="0">
            <a:spAutoFit/>
          </a:bodyPr>
          <a:lstStyle/>
          <a:p>
            <a:r>
              <a:rPr lang="en-GB" sz="800" dirty="0"/>
              <a:t>UTTAR PRADESH</a:t>
            </a:r>
          </a:p>
        </p:txBody>
      </p:sp>
      <p:pic>
        <p:nvPicPr>
          <p:cNvPr id="8" name="Content Placeholder 7">
            <a:extLst>
              <a:ext uri="{FF2B5EF4-FFF2-40B4-BE49-F238E27FC236}">
                <a16:creationId xmlns:a16="http://schemas.microsoft.com/office/drawing/2014/main" id="{BFBA2B79-8112-0A44-896F-10C197090A11}"/>
              </a:ext>
            </a:extLst>
          </p:cNvPr>
          <p:cNvPicPr>
            <a:picLocks noGrp="1" noChangeAspect="1"/>
          </p:cNvPicPr>
          <p:nvPr>
            <p:ph idx="1"/>
          </p:nvPr>
        </p:nvPicPr>
        <p:blipFill>
          <a:blip r:embed="rId2"/>
          <a:stretch>
            <a:fillRect/>
          </a:stretch>
        </p:blipFill>
        <p:spPr>
          <a:xfrm>
            <a:off x="4367479" y="863600"/>
            <a:ext cx="6421325" cy="5121275"/>
          </a:xfrm>
        </p:spPr>
      </p:pic>
      <p:sp>
        <p:nvSpPr>
          <p:cNvPr id="9" name="TextBox 8">
            <a:extLst>
              <a:ext uri="{FF2B5EF4-FFF2-40B4-BE49-F238E27FC236}">
                <a16:creationId xmlns:a16="http://schemas.microsoft.com/office/drawing/2014/main" id="{3A490B00-3241-244A-BB1B-B1A8C5376F74}"/>
              </a:ext>
            </a:extLst>
          </p:cNvPr>
          <p:cNvSpPr txBox="1"/>
          <p:nvPr/>
        </p:nvSpPr>
        <p:spPr>
          <a:xfrm>
            <a:off x="9607778" y="1123837"/>
            <a:ext cx="748917" cy="215444"/>
          </a:xfrm>
          <a:prstGeom prst="rect">
            <a:avLst/>
          </a:prstGeom>
          <a:noFill/>
        </p:spPr>
        <p:txBody>
          <a:bodyPr wrap="square" rtlCol="0">
            <a:spAutoFit/>
          </a:bodyPr>
          <a:lstStyle/>
          <a:p>
            <a:r>
              <a:rPr lang="en-GB" sz="800" dirty="0"/>
              <a:t>Tamil Nadu</a:t>
            </a:r>
          </a:p>
        </p:txBody>
      </p:sp>
    </p:spTree>
    <p:extLst>
      <p:ext uri="{BB962C8B-B14F-4D97-AF65-F5344CB8AC3E}">
        <p14:creationId xmlns:p14="http://schemas.microsoft.com/office/powerpoint/2010/main" val="231985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DF39-68FB-5B4D-944F-35A176DA7ACA}"/>
              </a:ext>
            </a:extLst>
          </p:cNvPr>
          <p:cNvSpPr>
            <a:spLocks noGrp="1"/>
          </p:cNvSpPr>
          <p:nvPr>
            <p:ph type="title"/>
          </p:nvPr>
        </p:nvSpPr>
        <p:spPr/>
        <p:txBody>
          <a:bodyPr/>
          <a:lstStyle/>
          <a:p>
            <a:r>
              <a:rPr lang="en-GB" dirty="0"/>
              <a:t>PROJECT FLOW</a:t>
            </a:r>
          </a:p>
        </p:txBody>
      </p:sp>
      <p:graphicFrame>
        <p:nvGraphicFramePr>
          <p:cNvPr id="4" name="Content Placeholder 3">
            <a:extLst>
              <a:ext uri="{FF2B5EF4-FFF2-40B4-BE49-F238E27FC236}">
                <a16:creationId xmlns:a16="http://schemas.microsoft.com/office/drawing/2014/main" id="{9195CF51-116A-504A-91EC-DA645F000F45}"/>
              </a:ext>
            </a:extLst>
          </p:cNvPr>
          <p:cNvGraphicFramePr>
            <a:graphicFrameLocks noGrp="1"/>
          </p:cNvGraphicFramePr>
          <p:nvPr>
            <p:ph idx="1"/>
            <p:extLst>
              <p:ext uri="{D42A27DB-BD31-4B8C-83A1-F6EECF244321}">
                <p14:modId xmlns:p14="http://schemas.microsoft.com/office/powerpoint/2010/main" val="3861870089"/>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63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4BF-4258-4147-94CB-5F14742286D0}"/>
              </a:ext>
            </a:extLst>
          </p:cNvPr>
          <p:cNvSpPr>
            <a:spLocks noGrp="1"/>
          </p:cNvSpPr>
          <p:nvPr>
            <p:ph type="title"/>
          </p:nvPr>
        </p:nvSpPr>
        <p:spPr/>
        <p:txBody>
          <a:bodyPr/>
          <a:lstStyle/>
          <a:p>
            <a:r>
              <a:rPr lang="en-GB" dirty="0"/>
              <a:t>OBTAINING OPTIMAL K VALUE</a:t>
            </a:r>
          </a:p>
        </p:txBody>
      </p:sp>
      <p:pic>
        <p:nvPicPr>
          <p:cNvPr id="9" name="Content Placeholder 8">
            <a:extLst>
              <a:ext uri="{FF2B5EF4-FFF2-40B4-BE49-F238E27FC236}">
                <a16:creationId xmlns:a16="http://schemas.microsoft.com/office/drawing/2014/main" id="{DB3DB575-D93C-F14C-88CE-7E5BED65F334}"/>
              </a:ext>
            </a:extLst>
          </p:cNvPr>
          <p:cNvPicPr>
            <a:picLocks noGrp="1" noChangeAspect="1"/>
          </p:cNvPicPr>
          <p:nvPr>
            <p:ph idx="1"/>
          </p:nvPr>
        </p:nvPicPr>
        <p:blipFill>
          <a:blip r:embed="rId2"/>
          <a:stretch>
            <a:fillRect/>
          </a:stretch>
        </p:blipFill>
        <p:spPr>
          <a:xfrm>
            <a:off x="3660367" y="1026188"/>
            <a:ext cx="7811322" cy="4805623"/>
          </a:xfrm>
        </p:spPr>
      </p:pic>
    </p:spTree>
    <p:extLst>
      <p:ext uri="{BB962C8B-B14F-4D97-AF65-F5344CB8AC3E}">
        <p14:creationId xmlns:p14="http://schemas.microsoft.com/office/powerpoint/2010/main" val="92655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B394D3-DCA4-DE45-9E29-F592100061DB}"/>
              </a:ext>
            </a:extLst>
          </p:cNvPr>
          <p:cNvSpPr>
            <a:spLocks noGrp="1"/>
          </p:cNvSpPr>
          <p:nvPr>
            <p:ph type="title"/>
          </p:nvPr>
        </p:nvSpPr>
        <p:spPr/>
        <p:txBody>
          <a:bodyPr/>
          <a:lstStyle/>
          <a:p>
            <a:r>
              <a:rPr lang="en-GB" dirty="0"/>
              <a:t>CLUSTERS</a:t>
            </a:r>
          </a:p>
        </p:txBody>
      </p:sp>
      <p:pic>
        <p:nvPicPr>
          <p:cNvPr id="9" name="Content Placeholder 8">
            <a:extLst>
              <a:ext uri="{FF2B5EF4-FFF2-40B4-BE49-F238E27FC236}">
                <a16:creationId xmlns:a16="http://schemas.microsoft.com/office/drawing/2014/main" id="{A840C759-72F9-FB41-B688-956F337149DC}"/>
              </a:ext>
            </a:extLst>
          </p:cNvPr>
          <p:cNvPicPr>
            <a:picLocks noGrp="1" noChangeAspect="1"/>
          </p:cNvPicPr>
          <p:nvPr>
            <p:ph idx="1"/>
          </p:nvPr>
        </p:nvPicPr>
        <p:blipFill>
          <a:blip r:embed="rId2"/>
          <a:stretch>
            <a:fillRect/>
          </a:stretch>
        </p:blipFill>
        <p:spPr>
          <a:xfrm>
            <a:off x="3820955" y="1060450"/>
            <a:ext cx="7315200" cy="2363978"/>
          </a:xfrm>
        </p:spPr>
      </p:pic>
      <p:pic>
        <p:nvPicPr>
          <p:cNvPr id="11" name="Picture 10">
            <a:extLst>
              <a:ext uri="{FF2B5EF4-FFF2-40B4-BE49-F238E27FC236}">
                <a16:creationId xmlns:a16="http://schemas.microsoft.com/office/drawing/2014/main" id="{A845DD34-6A5B-A946-B56C-12C684D69A74}"/>
              </a:ext>
            </a:extLst>
          </p:cNvPr>
          <p:cNvPicPr>
            <a:picLocks noChangeAspect="1"/>
          </p:cNvPicPr>
          <p:nvPr/>
        </p:nvPicPr>
        <p:blipFill>
          <a:blip r:embed="rId3"/>
          <a:stretch>
            <a:fillRect/>
          </a:stretch>
        </p:blipFill>
        <p:spPr>
          <a:xfrm>
            <a:off x="3820955" y="3518413"/>
            <a:ext cx="7333670" cy="902757"/>
          </a:xfrm>
          <a:prstGeom prst="rect">
            <a:avLst/>
          </a:prstGeom>
        </p:spPr>
      </p:pic>
      <p:pic>
        <p:nvPicPr>
          <p:cNvPr id="13" name="Picture 12">
            <a:extLst>
              <a:ext uri="{FF2B5EF4-FFF2-40B4-BE49-F238E27FC236}">
                <a16:creationId xmlns:a16="http://schemas.microsoft.com/office/drawing/2014/main" id="{26BED38D-98ED-DC41-B4E5-3B458400EDBA}"/>
              </a:ext>
            </a:extLst>
          </p:cNvPr>
          <p:cNvPicPr>
            <a:picLocks noChangeAspect="1"/>
          </p:cNvPicPr>
          <p:nvPr/>
        </p:nvPicPr>
        <p:blipFill>
          <a:blip r:embed="rId4"/>
          <a:stretch>
            <a:fillRect/>
          </a:stretch>
        </p:blipFill>
        <p:spPr>
          <a:xfrm>
            <a:off x="3820955" y="4515155"/>
            <a:ext cx="7388933" cy="1103220"/>
          </a:xfrm>
          <a:prstGeom prst="rect">
            <a:avLst/>
          </a:prstGeom>
        </p:spPr>
      </p:pic>
      <p:sp>
        <p:nvSpPr>
          <p:cNvPr id="10" name="TextBox 9">
            <a:extLst>
              <a:ext uri="{FF2B5EF4-FFF2-40B4-BE49-F238E27FC236}">
                <a16:creationId xmlns:a16="http://schemas.microsoft.com/office/drawing/2014/main" id="{5B85D47C-558E-6748-B90A-2DBDA6713E3B}"/>
              </a:ext>
            </a:extLst>
          </p:cNvPr>
          <p:cNvSpPr txBox="1"/>
          <p:nvPr/>
        </p:nvSpPr>
        <p:spPr>
          <a:xfrm>
            <a:off x="10383448" y="952728"/>
            <a:ext cx="752707" cy="215444"/>
          </a:xfrm>
          <a:prstGeom prst="rect">
            <a:avLst/>
          </a:prstGeom>
          <a:noFill/>
        </p:spPr>
        <p:txBody>
          <a:bodyPr wrap="square" rtlCol="0">
            <a:spAutoFit/>
          </a:bodyPr>
          <a:lstStyle/>
          <a:p>
            <a:r>
              <a:rPr lang="en-GB" sz="800" dirty="0"/>
              <a:t>Uttar Pradesh</a:t>
            </a:r>
          </a:p>
        </p:txBody>
      </p:sp>
    </p:spTree>
    <p:extLst>
      <p:ext uri="{BB962C8B-B14F-4D97-AF65-F5344CB8AC3E}">
        <p14:creationId xmlns:p14="http://schemas.microsoft.com/office/powerpoint/2010/main" val="77375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F429-FC83-D141-AE91-86F71DA3D71B}"/>
              </a:ext>
            </a:extLst>
          </p:cNvPr>
          <p:cNvSpPr>
            <a:spLocks noGrp="1"/>
          </p:cNvSpPr>
          <p:nvPr>
            <p:ph type="title"/>
          </p:nvPr>
        </p:nvSpPr>
        <p:spPr/>
        <p:txBody>
          <a:bodyPr/>
          <a:lstStyle/>
          <a:p>
            <a:r>
              <a:rPr lang="en-GB" dirty="0"/>
              <a:t>CLUSTER MAP</a:t>
            </a:r>
          </a:p>
        </p:txBody>
      </p:sp>
      <p:sp>
        <p:nvSpPr>
          <p:cNvPr id="15" name="TextBox 14">
            <a:extLst>
              <a:ext uri="{FF2B5EF4-FFF2-40B4-BE49-F238E27FC236}">
                <a16:creationId xmlns:a16="http://schemas.microsoft.com/office/drawing/2014/main" id="{7F842E8B-79B5-9B44-A7F8-7B90247879CC}"/>
              </a:ext>
            </a:extLst>
          </p:cNvPr>
          <p:cNvSpPr txBox="1"/>
          <p:nvPr/>
        </p:nvSpPr>
        <p:spPr>
          <a:xfrm>
            <a:off x="7852527" y="1511280"/>
            <a:ext cx="3242821" cy="3693319"/>
          </a:xfrm>
          <a:prstGeom prst="rect">
            <a:avLst/>
          </a:prstGeom>
          <a:noFill/>
        </p:spPr>
        <p:txBody>
          <a:bodyPr wrap="square" rtlCol="0" anchor="ctr">
            <a:spAutoFit/>
          </a:bodyPr>
          <a:lstStyle/>
          <a:p>
            <a:r>
              <a:rPr lang="en-GB" dirty="0"/>
              <a:t>The purple, green and red markers represent clusters 1, 2 and 3 respectively.</a:t>
            </a:r>
          </a:p>
          <a:p>
            <a:endParaRPr lang="en-GB" dirty="0"/>
          </a:p>
          <a:p>
            <a:r>
              <a:rPr lang="en-GB" dirty="0"/>
              <a:t>The region close to Chennai has the most number of business outlets.</a:t>
            </a:r>
          </a:p>
          <a:p>
            <a:endParaRPr lang="en-GB" dirty="0"/>
          </a:p>
          <a:p>
            <a:r>
              <a:rPr lang="en-GB" dirty="0"/>
              <a:t>Most of these venues have restaurants, cafés and food shops. Other types of establishments can be found as well.</a:t>
            </a:r>
          </a:p>
        </p:txBody>
      </p:sp>
      <p:pic>
        <p:nvPicPr>
          <p:cNvPr id="8" name="Content Placeholder 7">
            <a:extLst>
              <a:ext uri="{FF2B5EF4-FFF2-40B4-BE49-F238E27FC236}">
                <a16:creationId xmlns:a16="http://schemas.microsoft.com/office/drawing/2014/main" id="{A67119A0-AE13-7C45-AED7-8041DE054DF6}"/>
              </a:ext>
            </a:extLst>
          </p:cNvPr>
          <p:cNvPicPr>
            <a:picLocks noGrp="1" noChangeAspect="1"/>
          </p:cNvPicPr>
          <p:nvPr>
            <p:ph sz="half" idx="1"/>
          </p:nvPr>
        </p:nvPicPr>
        <p:blipFill>
          <a:blip r:embed="rId2"/>
          <a:stretch>
            <a:fillRect/>
          </a:stretch>
        </p:blipFill>
        <p:spPr>
          <a:xfrm>
            <a:off x="3771741" y="868680"/>
            <a:ext cx="3475038" cy="2317489"/>
          </a:xfrm>
        </p:spPr>
      </p:pic>
      <p:pic>
        <p:nvPicPr>
          <p:cNvPr id="10" name="Content Placeholder 9">
            <a:extLst>
              <a:ext uri="{FF2B5EF4-FFF2-40B4-BE49-F238E27FC236}">
                <a16:creationId xmlns:a16="http://schemas.microsoft.com/office/drawing/2014/main" id="{F84B45E2-8CBE-8F40-BA18-0FF76A57A18F}"/>
              </a:ext>
            </a:extLst>
          </p:cNvPr>
          <p:cNvPicPr>
            <a:picLocks noGrp="1" noChangeAspect="1"/>
          </p:cNvPicPr>
          <p:nvPr>
            <p:ph sz="half" idx="2"/>
          </p:nvPr>
        </p:nvPicPr>
        <p:blipFill>
          <a:blip r:embed="rId3"/>
          <a:stretch>
            <a:fillRect/>
          </a:stretch>
        </p:blipFill>
        <p:spPr>
          <a:xfrm>
            <a:off x="3771741" y="3443911"/>
            <a:ext cx="3475037" cy="2545409"/>
          </a:xfrm>
        </p:spPr>
      </p:pic>
    </p:spTree>
    <p:extLst>
      <p:ext uri="{BB962C8B-B14F-4D97-AF65-F5344CB8AC3E}">
        <p14:creationId xmlns:p14="http://schemas.microsoft.com/office/powerpoint/2010/main" val="1706540796"/>
      </p:ext>
    </p:extLst>
  </p:cSld>
  <p:clrMapOvr>
    <a:masterClrMapping/>
  </p:clrMapOvr>
</p:sld>
</file>

<file path=ppt/theme/theme1.xml><?xml version="1.0" encoding="utf-8"?>
<a:theme xmlns:a="http://schemas.openxmlformats.org/drawingml/2006/main" name="Frame">
  <a:themeElements>
    <a:clrScheme name="Custom 6">
      <a:dk1>
        <a:srgbClr val="000000"/>
      </a:dk1>
      <a:lt1>
        <a:srgbClr val="FFFFFF"/>
      </a:lt1>
      <a:dk2>
        <a:srgbClr val="323232"/>
      </a:dk2>
      <a:lt2>
        <a:srgbClr val="E5C243"/>
      </a:lt2>
      <a:accent1>
        <a:srgbClr val="90BBB5"/>
      </a:accent1>
      <a:accent2>
        <a:srgbClr val="B3D5D2"/>
      </a:accent2>
      <a:accent3>
        <a:srgbClr val="E19825"/>
      </a:accent3>
      <a:accent4>
        <a:srgbClr val="B19C7D"/>
      </a:accent4>
      <a:accent5>
        <a:srgbClr val="7F5F52"/>
      </a:accent5>
      <a:accent6>
        <a:srgbClr val="B27D49"/>
      </a:accent6>
      <a:hlink>
        <a:srgbClr val="76B0A9"/>
      </a:hlink>
      <a:folHlink>
        <a:srgbClr val="B26B0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{4A7D7D5E-FC6F-AB46-A928-D76246F97CD8}tf10001124</Template>
  <TotalTime>227</TotalTime>
  <Words>309</Words>
  <Application>Microsoft Macintosh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Tw Cen MT</vt:lpstr>
      <vt:lpstr>Wingdings 2</vt:lpstr>
      <vt:lpstr>Frame</vt:lpstr>
      <vt:lpstr>BUSINESS SET-UP LOCATION RECOMMENDATION</vt:lpstr>
      <vt:lpstr>BUSINESS PROBLEM</vt:lpstr>
      <vt:lpstr>DATA ACQUISITION AND CLEANING</vt:lpstr>
      <vt:lpstr>DISTRICTS IN THE CHOSEN STATE</vt:lpstr>
      <vt:lpstr>NUMBER OF VENUES OBTAINED IN EACH DISTRICT</vt:lpstr>
      <vt:lpstr>PROJECT FLOW</vt:lpstr>
      <vt:lpstr>OBTAINING OPTIMAL K VALUE</vt:lpstr>
      <vt:lpstr>CLUSTERS</vt:lpstr>
      <vt:lpstr>CLUSTER MAP</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Ramanathan Narayanan</dc:creator>
  <cp:lastModifiedBy>Ramanathan Narayanan</cp:lastModifiedBy>
  <cp:revision>63</cp:revision>
  <dcterms:created xsi:type="dcterms:W3CDTF">2021-05-26T06:22:19Z</dcterms:created>
  <dcterms:modified xsi:type="dcterms:W3CDTF">2021-05-27T16:20:24Z</dcterms:modified>
</cp:coreProperties>
</file>